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i2C03SwNm/KDjLw/rSiu7HbfPi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94719"/>
  </p:normalViewPr>
  <p:slideViewPr>
    <p:cSldViewPr snapToGrid="0" snapToObjects="1">
      <p:cViewPr varScale="1">
        <p:scale>
          <a:sx n="144" d="100"/>
          <a:sy n="144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0: City 1 Ambulance Active</a:t>
            </a: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 2 : City 7</a:t>
            </a:r>
            <a:endParaRPr/>
          </a:p>
        </p:txBody>
      </p:sp>
      <p:sp>
        <p:nvSpPr>
          <p:cNvPr id="1006" name="Google Shape;100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 3 : City 10</a:t>
            </a:r>
            <a:endParaRPr/>
          </a:p>
        </p:txBody>
      </p:sp>
      <p:sp>
        <p:nvSpPr>
          <p:cNvPr id="1094" name="Google Shape;109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 0: City 2 Ambulance Inactive</a:t>
            </a:r>
            <a:endParaRPr/>
          </a:p>
        </p:txBody>
      </p:sp>
      <p:sp>
        <p:nvSpPr>
          <p:cNvPr id="197" name="Google Shape;1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 0: City 5 Ambulance Active</a:t>
            </a:r>
            <a:endParaRPr/>
          </a:p>
        </p:txBody>
      </p:sp>
      <p:sp>
        <p:nvSpPr>
          <p:cNvPr id="302" name="Google Shape;3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0: City 5 (Edited for Presentations)</a:t>
            </a:r>
            <a:endParaRPr dirty="0"/>
          </a:p>
        </p:txBody>
      </p:sp>
      <p:sp>
        <p:nvSpPr>
          <p:cNvPr id="302" name="Google Shape;3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967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 0: City 6 Ambulance Inactive</a:t>
            </a:r>
            <a:endParaRPr/>
          </a:p>
        </p:txBody>
      </p:sp>
      <p:sp>
        <p:nvSpPr>
          <p:cNvPr id="433" name="Google Shape;43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1: City 3</a:t>
            </a:r>
            <a:endParaRPr dirty="0"/>
          </a:p>
        </p:txBody>
      </p:sp>
      <p:sp>
        <p:nvSpPr>
          <p:cNvPr id="559" name="Google Shape;5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 1: City 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1: City 9</a:t>
            </a:r>
            <a:endParaRPr dirty="0"/>
          </a:p>
        </p:txBody>
      </p:sp>
      <p:sp>
        <p:nvSpPr>
          <p:cNvPr id="791" name="Google Shape;79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 2 : City 4</a:t>
            </a:r>
            <a:endParaRPr/>
          </a:p>
        </p:txBody>
      </p:sp>
      <p:sp>
        <p:nvSpPr>
          <p:cNvPr id="913" name="Google Shape;91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"/>
          <p:cNvCxnSpPr>
            <a:stCxn id="90" idx="0"/>
            <a:endCxn id="91" idx="3"/>
          </p:cNvCxnSpPr>
          <p:nvPr/>
        </p:nvCxnSpPr>
        <p:spPr>
          <a:xfrm rot="10800000" flipH="1">
            <a:off x="2407207" y="6101960"/>
            <a:ext cx="453300" cy="4416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2" name="Google Shape;92;p1"/>
          <p:cNvSpPr/>
          <p:nvPr/>
        </p:nvSpPr>
        <p:spPr>
          <a:xfrm rot="-7484882">
            <a:off x="1194378" y="906917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5400000">
            <a:off x="9072796" y="782113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-3512" y="1321450"/>
            <a:ext cx="179408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br>
              <a:rPr lang="en-US" sz="2800" b="1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(-464.55, -1216.65)</a:t>
            </a:r>
            <a:endParaRPr sz="28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9204329" y="789089"/>
            <a:ext cx="162255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br>
              <a:rPr lang="en-US" sz="2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(-446.60, 772.20)</a:t>
            </a:r>
            <a:endParaRPr sz="2800" b="1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792940" y="895832"/>
            <a:ext cx="209725" cy="19294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654154" y="850169"/>
            <a:ext cx="962586" cy="823385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"/>
          <p:cNvCxnSpPr>
            <a:stCxn id="97" idx="2"/>
          </p:cNvCxnSpPr>
          <p:nvPr/>
        </p:nvCxnSpPr>
        <p:spPr>
          <a:xfrm>
            <a:off x="2616740" y="1261862"/>
            <a:ext cx="0" cy="2473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"/>
          <p:cNvSpPr txBox="1"/>
          <p:nvPr/>
        </p:nvSpPr>
        <p:spPr>
          <a:xfrm>
            <a:off x="2459548" y="711166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 sz="1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100;p1"/>
          <p:cNvGrpSpPr/>
          <p:nvPr/>
        </p:nvGrpSpPr>
        <p:grpSpPr>
          <a:xfrm>
            <a:off x="2389430" y="1609986"/>
            <a:ext cx="167835" cy="390153"/>
            <a:chOff x="3677055" y="321013"/>
            <a:chExt cx="486383" cy="1130776"/>
          </a:xfrm>
        </p:grpSpPr>
        <p:sp>
          <p:nvSpPr>
            <p:cNvPr id="101" name="Google Shape;101;p1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2389430" y="2571532"/>
            <a:ext cx="167835" cy="390153"/>
            <a:chOff x="3677055" y="321013"/>
            <a:chExt cx="486383" cy="1130776"/>
          </a:xfrm>
        </p:grpSpPr>
        <p:sp>
          <p:nvSpPr>
            <p:cNvPr id="106" name="Google Shape;106;p1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"/>
          <p:cNvGrpSpPr/>
          <p:nvPr/>
        </p:nvGrpSpPr>
        <p:grpSpPr>
          <a:xfrm>
            <a:off x="2389430" y="3382706"/>
            <a:ext cx="167835" cy="390153"/>
            <a:chOff x="3677055" y="321013"/>
            <a:chExt cx="486383" cy="1130776"/>
          </a:xfrm>
        </p:grpSpPr>
        <p:sp>
          <p:nvSpPr>
            <p:cNvPr id="111" name="Google Shape;111;p1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5" name="Google Shape;115;p1"/>
          <p:cNvCxnSpPr/>
          <p:nvPr/>
        </p:nvCxnSpPr>
        <p:spPr>
          <a:xfrm>
            <a:off x="2600933" y="3723752"/>
            <a:ext cx="29149" cy="2103116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"/>
          <p:cNvSpPr txBox="1"/>
          <p:nvPr/>
        </p:nvSpPr>
        <p:spPr>
          <a:xfrm>
            <a:off x="1706166" y="4195193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 sz="18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1"/>
          <p:cNvGrpSpPr/>
          <p:nvPr/>
        </p:nvGrpSpPr>
        <p:grpSpPr>
          <a:xfrm>
            <a:off x="2404109" y="5706007"/>
            <a:ext cx="167835" cy="390153"/>
            <a:chOff x="3677055" y="321013"/>
            <a:chExt cx="486383" cy="1130776"/>
          </a:xfrm>
        </p:grpSpPr>
        <p:sp>
          <p:nvSpPr>
            <p:cNvPr id="118" name="Google Shape;118;p1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2" name="Google Shape;122;p1"/>
          <p:cNvCxnSpPr/>
          <p:nvPr/>
        </p:nvCxnSpPr>
        <p:spPr>
          <a:xfrm>
            <a:off x="2691832" y="5899022"/>
            <a:ext cx="1065020" cy="3067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" name="Google Shape;123;p1"/>
          <p:cNvSpPr txBox="1"/>
          <p:nvPr/>
        </p:nvSpPr>
        <p:spPr>
          <a:xfrm>
            <a:off x="2544414" y="5940009"/>
            <a:ext cx="929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 sz="16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2889151" y="5599476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"/>
          <p:cNvSpPr/>
          <p:nvPr/>
        </p:nvSpPr>
        <p:spPr>
          <a:xfrm rot="10800000">
            <a:off x="3579137" y="5974058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"/>
          <p:cNvSpPr/>
          <p:nvPr/>
        </p:nvSpPr>
        <p:spPr>
          <a:xfrm>
            <a:off x="2471504" y="4921424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1"/>
          <p:cNvCxnSpPr/>
          <p:nvPr/>
        </p:nvCxnSpPr>
        <p:spPr>
          <a:xfrm rot="10800000" flipH="1">
            <a:off x="3767701" y="5916073"/>
            <a:ext cx="2199962" cy="5886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1"/>
          <p:cNvSpPr txBox="1"/>
          <p:nvPr/>
        </p:nvSpPr>
        <p:spPr>
          <a:xfrm>
            <a:off x="3968264" y="5454761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 sz="18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"/>
          <p:cNvSpPr/>
          <p:nvPr/>
        </p:nvSpPr>
        <p:spPr>
          <a:xfrm rot="-10535702" flipH="1">
            <a:off x="4979851" y="5677830"/>
            <a:ext cx="1726853" cy="246546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3C6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4717287" y="5866308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1"/>
          <p:cNvGrpSpPr/>
          <p:nvPr/>
        </p:nvGrpSpPr>
        <p:grpSpPr>
          <a:xfrm>
            <a:off x="5740455" y="5761734"/>
            <a:ext cx="167835" cy="390153"/>
            <a:chOff x="3677055" y="321013"/>
            <a:chExt cx="486383" cy="1130776"/>
          </a:xfrm>
        </p:grpSpPr>
        <p:sp>
          <p:nvSpPr>
            <p:cNvPr id="132" name="Google Shape;132;p1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"/>
          <p:cNvSpPr/>
          <p:nvPr/>
        </p:nvSpPr>
        <p:spPr>
          <a:xfrm rot="4442569">
            <a:off x="6113221" y="4998588"/>
            <a:ext cx="962586" cy="823385"/>
          </a:xfrm>
          <a:prstGeom prst="arc">
            <a:avLst>
              <a:gd name="adj1" fmla="val 19314135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"/>
          <p:cNvSpPr txBox="1"/>
          <p:nvPr/>
        </p:nvSpPr>
        <p:spPr>
          <a:xfrm>
            <a:off x="5943656" y="5470604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 sz="1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"/>
          <p:cNvSpPr/>
          <p:nvPr/>
        </p:nvSpPr>
        <p:spPr>
          <a:xfrm rot="337321">
            <a:off x="6953112" y="4548881"/>
            <a:ext cx="136828" cy="1110259"/>
          </a:xfrm>
          <a:prstGeom prst="arc">
            <a:avLst>
              <a:gd name="adj1" fmla="val 16200000"/>
              <a:gd name="adj2" fmla="val 5473153"/>
            </a:avLst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6143041" y="4908935"/>
            <a:ext cx="9284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20mph</a:t>
            </a:r>
            <a:endParaRPr/>
          </a:p>
        </p:txBody>
      </p:sp>
      <p:sp>
        <p:nvSpPr>
          <p:cNvPr id="140" name="Google Shape;140;p1"/>
          <p:cNvSpPr/>
          <p:nvPr/>
        </p:nvSpPr>
        <p:spPr>
          <a:xfrm rot="-1784993">
            <a:off x="7038695" y="5364245"/>
            <a:ext cx="184425" cy="20138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1"/>
          <p:cNvGrpSpPr/>
          <p:nvPr/>
        </p:nvGrpSpPr>
        <p:grpSpPr>
          <a:xfrm>
            <a:off x="7143995" y="4158201"/>
            <a:ext cx="167835" cy="390153"/>
            <a:chOff x="3677055" y="321013"/>
            <a:chExt cx="486383" cy="1130776"/>
          </a:xfrm>
        </p:grpSpPr>
        <p:sp>
          <p:nvSpPr>
            <p:cNvPr id="142" name="Google Shape;142;p1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"/>
          <p:cNvSpPr/>
          <p:nvPr/>
        </p:nvSpPr>
        <p:spPr>
          <a:xfrm rot="5400000">
            <a:off x="6980007" y="450885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1"/>
          <p:cNvCxnSpPr/>
          <p:nvPr/>
        </p:nvCxnSpPr>
        <p:spPr>
          <a:xfrm>
            <a:off x="7098031" y="1504909"/>
            <a:ext cx="18822" cy="278790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1"/>
          <p:cNvSpPr/>
          <p:nvPr/>
        </p:nvSpPr>
        <p:spPr>
          <a:xfrm rot="356938" flipH="1">
            <a:off x="7116582" y="815749"/>
            <a:ext cx="1478602" cy="1285117"/>
          </a:xfrm>
          <a:prstGeom prst="arc">
            <a:avLst>
              <a:gd name="adj1" fmla="val 16750511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6147764" y="2674688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grpSp>
        <p:nvGrpSpPr>
          <p:cNvPr id="150" name="Google Shape;150;p1"/>
          <p:cNvGrpSpPr/>
          <p:nvPr/>
        </p:nvGrpSpPr>
        <p:grpSpPr>
          <a:xfrm>
            <a:off x="7071500" y="3788437"/>
            <a:ext cx="156411" cy="300789"/>
            <a:chOff x="7038647" y="3739293"/>
            <a:chExt cx="156411" cy="300789"/>
          </a:xfrm>
        </p:grpSpPr>
        <p:sp>
          <p:nvSpPr>
            <p:cNvPr id="151" name="Google Shape;151;p1"/>
            <p:cNvSpPr/>
            <p:nvPr/>
          </p:nvSpPr>
          <p:spPr>
            <a:xfrm rot="5400000">
              <a:off x="6966458" y="3811482"/>
              <a:ext cx="300789" cy="15641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7052202" y="3823956"/>
              <a:ext cx="129300" cy="129976"/>
            </a:xfrm>
            <a:prstGeom prst="plus">
              <a:avLst>
                <a:gd name="adj" fmla="val 35481"/>
              </a:avLst>
            </a:prstGeom>
            <a:solidFill>
              <a:srgbClr val="FF00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"/>
          <p:cNvSpPr/>
          <p:nvPr/>
        </p:nvSpPr>
        <p:spPr>
          <a:xfrm rot="9275616">
            <a:off x="6732630" y="227557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1"/>
          <p:cNvCxnSpPr/>
          <p:nvPr/>
        </p:nvCxnSpPr>
        <p:spPr>
          <a:xfrm>
            <a:off x="7830355" y="850169"/>
            <a:ext cx="1128721" cy="45663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p1"/>
          <p:cNvSpPr txBox="1"/>
          <p:nvPr/>
        </p:nvSpPr>
        <p:spPr>
          <a:xfrm>
            <a:off x="7950876" y="372187"/>
            <a:ext cx="853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25mph</a:t>
            </a:r>
            <a:endParaRPr/>
          </a:p>
        </p:txBody>
      </p:sp>
      <p:sp>
        <p:nvSpPr>
          <p:cNvPr id="156" name="Google Shape;156;p1"/>
          <p:cNvSpPr/>
          <p:nvPr/>
        </p:nvSpPr>
        <p:spPr>
          <a:xfrm rot="10800000">
            <a:off x="8766052" y="897966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1597859" y="674067"/>
            <a:ext cx="669500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1234153" y="30002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</a:t>
            </a:r>
            <a:endParaRPr/>
          </a:p>
        </p:txBody>
      </p:sp>
      <p:sp>
        <p:nvSpPr>
          <p:cNvPr id="159" name="Google Shape;159;p1"/>
          <p:cNvSpPr/>
          <p:nvPr/>
        </p:nvSpPr>
        <p:spPr>
          <a:xfrm>
            <a:off x="2500649" y="153229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2500649" y="2489630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2500649" y="3357315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"/>
          <p:cNvSpPr txBox="1"/>
          <p:nvPr/>
        </p:nvSpPr>
        <p:spPr>
          <a:xfrm>
            <a:off x="2750647" y="1347796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Intersection_2</a:t>
            </a:r>
            <a:endParaRPr/>
          </a:p>
        </p:txBody>
      </p:sp>
      <p:sp>
        <p:nvSpPr>
          <p:cNvPr id="163" name="Google Shape;163;p1"/>
          <p:cNvSpPr txBox="1"/>
          <p:nvPr/>
        </p:nvSpPr>
        <p:spPr>
          <a:xfrm>
            <a:off x="2779979" y="2544006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Intersection_3</a:t>
            </a:r>
            <a:endParaRPr/>
          </a:p>
        </p:txBody>
      </p:sp>
      <p:sp>
        <p:nvSpPr>
          <p:cNvPr id="164" name="Google Shape;164;p1"/>
          <p:cNvSpPr txBox="1"/>
          <p:nvPr/>
        </p:nvSpPr>
        <p:spPr>
          <a:xfrm>
            <a:off x="2809587" y="3369823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Intersection_4</a:t>
            </a:r>
            <a:endParaRPr/>
          </a:p>
        </p:txBody>
      </p:sp>
      <p:sp>
        <p:nvSpPr>
          <p:cNvPr id="165" name="Google Shape;165;p1"/>
          <p:cNvSpPr/>
          <p:nvPr/>
        </p:nvSpPr>
        <p:spPr>
          <a:xfrm>
            <a:off x="2500649" y="494514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1203229" y="4928052"/>
            <a:ext cx="1189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Railroad_1</a:t>
            </a: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2497568" y="563811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029335" y="614683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Intersection_5</a:t>
            </a:r>
            <a:endParaRPr/>
          </a:p>
        </p:txBody>
      </p:sp>
      <p:sp>
        <p:nvSpPr>
          <p:cNvPr id="169" name="Google Shape;169;p1"/>
          <p:cNvSpPr/>
          <p:nvPr/>
        </p:nvSpPr>
        <p:spPr>
          <a:xfrm rot="5400000">
            <a:off x="2815012" y="567038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2677964" y="5359962"/>
            <a:ext cx="134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Crosswalk_1</a:t>
            </a:r>
            <a:endParaRPr/>
          </a:p>
        </p:txBody>
      </p:sp>
      <p:sp>
        <p:nvSpPr>
          <p:cNvPr id="91" name="Google Shape;91;p1"/>
          <p:cNvSpPr/>
          <p:nvPr/>
        </p:nvSpPr>
        <p:spPr>
          <a:xfrm rot="5400000">
            <a:off x="2701138" y="5813499"/>
            <a:ext cx="318733" cy="258229"/>
          </a:xfrm>
          <a:prstGeom prst="rect">
            <a:avLst/>
          </a:prstGeom>
          <a:solidFill>
            <a:srgbClr val="00B0F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751322" y="6543560"/>
            <a:ext cx="1311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Pre_X_Walk</a:t>
            </a:r>
            <a:endParaRPr sz="1800">
              <a:solidFill>
                <a:srgbClr val="00B0F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"/>
          <p:cNvSpPr/>
          <p:nvPr/>
        </p:nvSpPr>
        <p:spPr>
          <a:xfrm rot="5400000">
            <a:off x="2905611" y="5851367"/>
            <a:ext cx="318733" cy="142827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974378" y="652176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X_Walk</a:t>
            </a:r>
            <a:endParaRPr sz="1800">
              <a:solidFill>
                <a:srgbClr val="FFFF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1"/>
          <p:cNvCxnSpPr>
            <a:stCxn id="172" idx="0"/>
            <a:endCxn id="171" idx="3"/>
          </p:cNvCxnSpPr>
          <p:nvPr/>
        </p:nvCxnSpPr>
        <p:spPr>
          <a:xfrm rot="10800000">
            <a:off x="3065067" y="6082266"/>
            <a:ext cx="351900" cy="4395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4" name="Google Shape;174;p1"/>
          <p:cNvSpPr/>
          <p:nvPr/>
        </p:nvSpPr>
        <p:spPr>
          <a:xfrm rot="5400000">
            <a:off x="3624613" y="568078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"/>
          <p:cNvSpPr txBox="1"/>
          <p:nvPr/>
        </p:nvSpPr>
        <p:spPr>
          <a:xfrm>
            <a:off x="3388008" y="6201600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Intersection_6</a:t>
            </a:r>
            <a:endParaRPr/>
          </a:p>
        </p:txBody>
      </p:sp>
      <p:sp>
        <p:nvSpPr>
          <p:cNvPr id="176" name="Google Shape;176;p1"/>
          <p:cNvSpPr/>
          <p:nvPr/>
        </p:nvSpPr>
        <p:spPr>
          <a:xfrm rot="5400000">
            <a:off x="4782411" y="5465463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4148096" y="5204019"/>
            <a:ext cx="1604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White_Truck_1</a:t>
            </a:r>
            <a:endParaRPr/>
          </a:p>
        </p:txBody>
      </p:sp>
      <p:sp>
        <p:nvSpPr>
          <p:cNvPr id="178" name="Google Shape;178;p1"/>
          <p:cNvSpPr txBox="1"/>
          <p:nvPr/>
        </p:nvSpPr>
        <p:spPr>
          <a:xfrm>
            <a:off x="5248063" y="6224365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Intersection_7</a:t>
            </a:r>
            <a:endParaRPr/>
          </a:p>
        </p:txBody>
      </p:sp>
      <p:sp>
        <p:nvSpPr>
          <p:cNvPr id="179" name="Google Shape;179;p1"/>
          <p:cNvSpPr/>
          <p:nvPr/>
        </p:nvSpPr>
        <p:spPr>
          <a:xfrm rot="5400000">
            <a:off x="5749944" y="5686841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/>
          <p:nvPr/>
        </p:nvSpPr>
        <p:spPr>
          <a:xfrm rot="5400000">
            <a:off x="5540750" y="4431377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"/>
          <p:cNvSpPr txBox="1"/>
          <p:nvPr/>
        </p:nvSpPr>
        <p:spPr>
          <a:xfrm>
            <a:off x="6751393" y="5950325"/>
            <a:ext cx="1896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Playground_Curve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6948075" y="4445991"/>
            <a:ext cx="318733" cy="721103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"/>
          <p:cNvSpPr txBox="1"/>
          <p:nvPr/>
        </p:nvSpPr>
        <p:spPr>
          <a:xfrm>
            <a:off x="5610066" y="4724683"/>
            <a:ext cx="1385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School_Zone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6970586" y="421541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"/>
          <p:cNvSpPr txBox="1"/>
          <p:nvPr/>
        </p:nvSpPr>
        <p:spPr>
          <a:xfrm>
            <a:off x="7235749" y="452353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Intersection_8</a:t>
            </a:r>
            <a:endParaRPr/>
          </a:p>
        </p:txBody>
      </p:sp>
      <p:sp>
        <p:nvSpPr>
          <p:cNvPr id="186" name="Google Shape;186;p1"/>
          <p:cNvSpPr/>
          <p:nvPr/>
        </p:nvSpPr>
        <p:spPr>
          <a:xfrm>
            <a:off x="6952815" y="3523453"/>
            <a:ext cx="318733" cy="721103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5721491" y="3803011"/>
            <a:ext cx="1244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Ambulance</a:t>
            </a:r>
            <a:endParaRPr/>
          </a:p>
        </p:txBody>
      </p:sp>
      <p:sp>
        <p:nvSpPr>
          <p:cNvPr id="188" name="Google Shape;188;p1"/>
          <p:cNvSpPr/>
          <p:nvPr/>
        </p:nvSpPr>
        <p:spPr>
          <a:xfrm rot="-5400000">
            <a:off x="6653963" y="1196990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"/>
          <p:cNvSpPr txBox="1"/>
          <p:nvPr/>
        </p:nvSpPr>
        <p:spPr>
          <a:xfrm>
            <a:off x="4896724" y="774806"/>
            <a:ext cx="2255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Parking Garage_Curve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"/>
          <p:cNvSpPr/>
          <p:nvPr/>
        </p:nvSpPr>
        <p:spPr>
          <a:xfrm rot="5400000">
            <a:off x="8166564" y="425411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7410823" y="139307"/>
            <a:ext cx="1967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Construction_Zone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"/>
          <p:cNvSpPr/>
          <p:nvPr/>
        </p:nvSpPr>
        <p:spPr>
          <a:xfrm>
            <a:off x="8835637" y="809963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"/>
          <p:cNvSpPr txBox="1"/>
          <p:nvPr/>
        </p:nvSpPr>
        <p:spPr>
          <a:xfrm>
            <a:off x="7753743" y="1361577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"/>
          <p:cNvSpPr/>
          <p:nvPr/>
        </p:nvSpPr>
        <p:spPr>
          <a:xfrm rot="-459855">
            <a:off x="9792781" y="2791302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9" name="Google Shape;1009;p9"/>
          <p:cNvCxnSpPr/>
          <p:nvPr/>
        </p:nvCxnSpPr>
        <p:spPr>
          <a:xfrm>
            <a:off x="6029744" y="4335420"/>
            <a:ext cx="0" cy="1514932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0" name="Google Shape;1010;p9"/>
          <p:cNvSpPr/>
          <p:nvPr/>
        </p:nvSpPr>
        <p:spPr>
          <a:xfrm rot="-7694793">
            <a:off x="9886301" y="1899277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9"/>
          <p:cNvSpPr txBox="1"/>
          <p:nvPr/>
        </p:nvSpPr>
        <p:spPr>
          <a:xfrm>
            <a:off x="8140224" y="1527159"/>
            <a:ext cx="172996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(-315.39, 1173.16)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>
            <a:off x="4070619" y="2990815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>
            <a:off x="3711733" y="2277399"/>
            <a:ext cx="105349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(31, -506)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4" name="Google Shape;1014;p9"/>
          <p:cNvGrpSpPr/>
          <p:nvPr/>
        </p:nvGrpSpPr>
        <p:grpSpPr>
          <a:xfrm>
            <a:off x="9009633" y="2656687"/>
            <a:ext cx="167835" cy="390153"/>
            <a:chOff x="3677055" y="321013"/>
            <a:chExt cx="486383" cy="1130776"/>
          </a:xfrm>
        </p:grpSpPr>
        <p:sp>
          <p:nvSpPr>
            <p:cNvPr id="1015" name="Google Shape;1015;p9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9" name="Google Shape;1019;p9"/>
          <p:cNvCxnSpPr/>
          <p:nvPr/>
        </p:nvCxnSpPr>
        <p:spPr>
          <a:xfrm rot="10800000" flipH="1">
            <a:off x="10729736" y="2277400"/>
            <a:ext cx="200575" cy="62803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0" name="Google Shape;1020;p9"/>
          <p:cNvCxnSpPr/>
          <p:nvPr/>
        </p:nvCxnSpPr>
        <p:spPr>
          <a:xfrm>
            <a:off x="10720583" y="1816814"/>
            <a:ext cx="209727" cy="46058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1" name="Google Shape;1021;p9"/>
          <p:cNvSpPr txBox="1"/>
          <p:nvPr/>
        </p:nvSpPr>
        <p:spPr>
          <a:xfrm>
            <a:off x="10770018" y="2414511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1022" name="Google Shape;1022;p9"/>
          <p:cNvSpPr/>
          <p:nvPr/>
        </p:nvSpPr>
        <p:spPr>
          <a:xfrm rot="10800000">
            <a:off x="10527689" y="2668192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3" name="Google Shape;1023;p9"/>
          <p:cNvCxnSpPr/>
          <p:nvPr/>
        </p:nvCxnSpPr>
        <p:spPr>
          <a:xfrm flipH="1">
            <a:off x="9270749" y="2905437"/>
            <a:ext cx="1494940" cy="19908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4" name="Google Shape;1024;p9"/>
          <p:cNvCxnSpPr/>
          <p:nvPr/>
        </p:nvCxnSpPr>
        <p:spPr>
          <a:xfrm rot="10800000">
            <a:off x="9005205" y="3104525"/>
            <a:ext cx="265545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5" name="Google Shape;1025;p9"/>
          <p:cNvSpPr/>
          <p:nvPr/>
        </p:nvSpPr>
        <p:spPr>
          <a:xfrm rot="10800000">
            <a:off x="7855408" y="4097131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6" name="Google Shape;1026;p9"/>
          <p:cNvCxnSpPr/>
          <p:nvPr/>
        </p:nvCxnSpPr>
        <p:spPr>
          <a:xfrm rot="10800000">
            <a:off x="8757494" y="3045679"/>
            <a:ext cx="247711" cy="5884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7" name="Google Shape;1027;p9"/>
          <p:cNvCxnSpPr/>
          <p:nvPr/>
        </p:nvCxnSpPr>
        <p:spPr>
          <a:xfrm flipH="1">
            <a:off x="8271731" y="3045679"/>
            <a:ext cx="485763" cy="27736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8" name="Google Shape;1028;p9"/>
          <p:cNvCxnSpPr/>
          <p:nvPr/>
        </p:nvCxnSpPr>
        <p:spPr>
          <a:xfrm flipH="1">
            <a:off x="8090387" y="3323045"/>
            <a:ext cx="181344" cy="44440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9" name="Google Shape;1029;p9"/>
          <p:cNvCxnSpPr/>
          <p:nvPr/>
        </p:nvCxnSpPr>
        <p:spPr>
          <a:xfrm>
            <a:off x="8090387" y="3767446"/>
            <a:ext cx="0" cy="52682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30" name="Google Shape;1030;p9"/>
          <p:cNvGrpSpPr/>
          <p:nvPr/>
        </p:nvGrpSpPr>
        <p:grpSpPr>
          <a:xfrm>
            <a:off x="7113285" y="3894249"/>
            <a:ext cx="167835" cy="390153"/>
            <a:chOff x="3677055" y="321013"/>
            <a:chExt cx="486383" cy="1130776"/>
          </a:xfrm>
        </p:grpSpPr>
        <p:sp>
          <p:nvSpPr>
            <p:cNvPr id="1031" name="Google Shape;1031;p9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35" name="Google Shape;1035;p9"/>
          <p:cNvCxnSpPr/>
          <p:nvPr/>
        </p:nvCxnSpPr>
        <p:spPr>
          <a:xfrm>
            <a:off x="7063463" y="4335420"/>
            <a:ext cx="1026924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6" name="Google Shape;1036;p9"/>
          <p:cNvSpPr txBox="1"/>
          <p:nvPr/>
        </p:nvSpPr>
        <p:spPr>
          <a:xfrm>
            <a:off x="7322004" y="2973948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grpSp>
        <p:nvGrpSpPr>
          <p:cNvPr id="1037" name="Google Shape;1037;p9"/>
          <p:cNvGrpSpPr/>
          <p:nvPr/>
        </p:nvGrpSpPr>
        <p:grpSpPr>
          <a:xfrm>
            <a:off x="5827456" y="4556518"/>
            <a:ext cx="1413491" cy="1506863"/>
            <a:chOff x="5717950" y="4543605"/>
            <a:chExt cx="1539466" cy="1588489"/>
          </a:xfrm>
        </p:grpSpPr>
        <p:sp>
          <p:nvSpPr>
            <p:cNvPr id="1038" name="Google Shape;1038;p9"/>
            <p:cNvSpPr/>
            <p:nvPr/>
          </p:nvSpPr>
          <p:spPr>
            <a:xfrm rot="3671771">
              <a:off x="5958474" y="4804636"/>
              <a:ext cx="1050725" cy="1170319"/>
            </a:xfrm>
            <a:prstGeom prst="arc">
              <a:avLst>
                <a:gd name="adj1" fmla="val 18279097"/>
                <a:gd name="adj2" fmla="val 0"/>
              </a:avLst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 rot="1270791">
              <a:off x="6030763" y="4693890"/>
              <a:ext cx="1050725" cy="1170319"/>
            </a:xfrm>
            <a:prstGeom prst="arc">
              <a:avLst>
                <a:gd name="adj1" fmla="val 20180078"/>
                <a:gd name="adj2" fmla="val 0"/>
              </a:avLst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40" name="Google Shape;1040;p9"/>
          <p:cNvCxnSpPr/>
          <p:nvPr/>
        </p:nvCxnSpPr>
        <p:spPr>
          <a:xfrm>
            <a:off x="7087318" y="4542539"/>
            <a:ext cx="0" cy="730371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1" name="Google Shape;1041;p9"/>
          <p:cNvSpPr txBox="1"/>
          <p:nvPr/>
        </p:nvSpPr>
        <p:spPr>
          <a:xfrm>
            <a:off x="7161928" y="4892831"/>
            <a:ext cx="9284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20mph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9"/>
          <p:cNvCxnSpPr/>
          <p:nvPr/>
        </p:nvCxnSpPr>
        <p:spPr>
          <a:xfrm>
            <a:off x="7087318" y="4335420"/>
            <a:ext cx="0" cy="20711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3" name="Google Shape;1043;p9"/>
          <p:cNvCxnSpPr/>
          <p:nvPr/>
        </p:nvCxnSpPr>
        <p:spPr>
          <a:xfrm rot="10800000">
            <a:off x="10527689" y="1778544"/>
            <a:ext cx="188564" cy="3827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4" name="Google Shape;1044;p9"/>
          <p:cNvCxnSpPr/>
          <p:nvPr/>
        </p:nvCxnSpPr>
        <p:spPr>
          <a:xfrm flipH="1">
            <a:off x="10285855" y="1778543"/>
            <a:ext cx="241835" cy="20063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5" name="Google Shape;1045;p9"/>
          <p:cNvSpPr/>
          <p:nvPr/>
        </p:nvSpPr>
        <p:spPr>
          <a:xfrm>
            <a:off x="10720586" y="1718933"/>
            <a:ext cx="209725" cy="19294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6" name="Google Shape;1046;p9" descr="Ru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4118" y="5394985"/>
            <a:ext cx="329345" cy="329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7" name="Google Shape;1047;p9"/>
          <p:cNvCxnSpPr/>
          <p:nvPr/>
        </p:nvCxnSpPr>
        <p:spPr>
          <a:xfrm>
            <a:off x="6038661" y="5854894"/>
            <a:ext cx="63266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8" name="Google Shape;1048;p9"/>
          <p:cNvCxnSpPr>
            <a:endCxn id="1038" idx="2"/>
          </p:cNvCxnSpPr>
          <p:nvPr/>
        </p:nvCxnSpPr>
        <p:spPr>
          <a:xfrm rot="10800000" flipH="1">
            <a:off x="6663482" y="5795931"/>
            <a:ext cx="99600" cy="54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9" name="Google Shape;1049;p9"/>
          <p:cNvGrpSpPr/>
          <p:nvPr/>
        </p:nvGrpSpPr>
        <p:grpSpPr>
          <a:xfrm>
            <a:off x="6083747" y="5417829"/>
            <a:ext cx="167835" cy="390153"/>
            <a:chOff x="3677055" y="321013"/>
            <a:chExt cx="486383" cy="1130776"/>
          </a:xfrm>
        </p:grpSpPr>
        <p:sp>
          <p:nvSpPr>
            <p:cNvPr id="1050" name="Google Shape;1050;p9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4" name="Google Shape;1054;p9"/>
          <p:cNvSpPr/>
          <p:nvPr/>
        </p:nvSpPr>
        <p:spPr>
          <a:xfrm>
            <a:off x="5836477" y="4653420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9"/>
          <p:cNvSpPr/>
          <p:nvPr/>
        </p:nvSpPr>
        <p:spPr>
          <a:xfrm rot="10800000">
            <a:off x="6090076" y="4408115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6" name="Google Shape;1056;p9"/>
          <p:cNvCxnSpPr/>
          <p:nvPr/>
        </p:nvCxnSpPr>
        <p:spPr>
          <a:xfrm>
            <a:off x="5670988" y="4335420"/>
            <a:ext cx="33942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7" name="Google Shape;1057;p9"/>
          <p:cNvCxnSpPr/>
          <p:nvPr/>
        </p:nvCxnSpPr>
        <p:spPr>
          <a:xfrm>
            <a:off x="5003624" y="4041773"/>
            <a:ext cx="667364" cy="29364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8" name="Google Shape;1058;p9"/>
          <p:cNvCxnSpPr/>
          <p:nvPr/>
        </p:nvCxnSpPr>
        <p:spPr>
          <a:xfrm>
            <a:off x="4238480" y="3591302"/>
            <a:ext cx="842525" cy="49364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9" name="Google Shape;1059;p9"/>
          <p:cNvSpPr/>
          <p:nvPr/>
        </p:nvSpPr>
        <p:spPr>
          <a:xfrm rot="3865773">
            <a:off x="10564748" y="1991972"/>
            <a:ext cx="669500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9"/>
          <p:cNvSpPr txBox="1"/>
          <p:nvPr/>
        </p:nvSpPr>
        <p:spPr>
          <a:xfrm>
            <a:off x="9997177" y="1298545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</a:t>
            </a:r>
            <a:endParaRPr/>
          </a:p>
        </p:txBody>
      </p:sp>
      <p:sp>
        <p:nvSpPr>
          <p:cNvPr id="1061" name="Google Shape;1061;p9"/>
          <p:cNvSpPr/>
          <p:nvPr/>
        </p:nvSpPr>
        <p:spPr>
          <a:xfrm>
            <a:off x="10566368" y="2650043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9"/>
          <p:cNvSpPr txBox="1"/>
          <p:nvPr/>
        </p:nvSpPr>
        <p:spPr>
          <a:xfrm>
            <a:off x="10610324" y="3171932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Intersection_2</a:t>
            </a:r>
            <a:endParaRPr/>
          </a:p>
        </p:txBody>
      </p:sp>
      <p:sp>
        <p:nvSpPr>
          <p:cNvPr id="1063" name="Google Shape;1063;p9"/>
          <p:cNvSpPr/>
          <p:nvPr/>
        </p:nvSpPr>
        <p:spPr>
          <a:xfrm rot="4929773">
            <a:off x="9927373" y="2722757"/>
            <a:ext cx="372802" cy="592762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9"/>
          <p:cNvSpPr txBox="1"/>
          <p:nvPr/>
        </p:nvSpPr>
        <p:spPr>
          <a:xfrm>
            <a:off x="9216147" y="2408408"/>
            <a:ext cx="134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Crosswalk_1</a:t>
            </a:r>
            <a:endParaRPr/>
          </a:p>
        </p:txBody>
      </p:sp>
      <p:sp>
        <p:nvSpPr>
          <p:cNvPr id="1065" name="Google Shape;1065;p9"/>
          <p:cNvSpPr txBox="1"/>
          <p:nvPr/>
        </p:nvSpPr>
        <p:spPr>
          <a:xfrm>
            <a:off x="10227142" y="3613789"/>
            <a:ext cx="1311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Pre_X_Walk</a:t>
            </a:r>
            <a:endParaRPr sz="1800">
              <a:solidFill>
                <a:srgbClr val="00B0F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9"/>
          <p:cNvSpPr/>
          <p:nvPr/>
        </p:nvSpPr>
        <p:spPr>
          <a:xfrm rot="4947730">
            <a:off x="9799719" y="2974263"/>
            <a:ext cx="318733" cy="142827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9"/>
          <p:cNvSpPr txBox="1"/>
          <p:nvPr/>
        </p:nvSpPr>
        <p:spPr>
          <a:xfrm>
            <a:off x="9424793" y="3642462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X_Walk</a:t>
            </a:r>
            <a:endParaRPr sz="1800">
              <a:solidFill>
                <a:srgbClr val="FFFF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8" name="Google Shape;1068;p9"/>
          <p:cNvCxnSpPr>
            <a:stCxn id="1067" idx="0"/>
            <a:endCxn id="1066" idx="3"/>
          </p:cNvCxnSpPr>
          <p:nvPr/>
        </p:nvCxnSpPr>
        <p:spPr>
          <a:xfrm rot="10800000" flipH="1">
            <a:off x="9867382" y="3203562"/>
            <a:ext cx="112500" cy="4389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69" name="Google Shape;1069;p9"/>
          <p:cNvCxnSpPr>
            <a:stCxn id="1065" idx="0"/>
            <a:endCxn id="1070" idx="3"/>
          </p:cNvCxnSpPr>
          <p:nvPr/>
        </p:nvCxnSpPr>
        <p:spPr>
          <a:xfrm rot="10800000">
            <a:off x="10230527" y="3167089"/>
            <a:ext cx="652500" cy="4467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70" name="Google Shape;1070;p9"/>
          <p:cNvSpPr/>
          <p:nvPr/>
        </p:nvSpPr>
        <p:spPr>
          <a:xfrm rot="4923249">
            <a:off x="10049140" y="2826629"/>
            <a:ext cx="318733" cy="365001"/>
          </a:xfrm>
          <a:prstGeom prst="rect">
            <a:avLst/>
          </a:prstGeom>
          <a:solidFill>
            <a:srgbClr val="00B0F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9"/>
          <p:cNvSpPr/>
          <p:nvPr/>
        </p:nvSpPr>
        <p:spPr>
          <a:xfrm rot="10296682">
            <a:off x="9192993" y="3014680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9"/>
          <p:cNvSpPr/>
          <p:nvPr/>
        </p:nvSpPr>
        <p:spPr>
          <a:xfrm rot="-342120">
            <a:off x="9140163" y="2923882"/>
            <a:ext cx="593472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 txBox="1"/>
          <p:nvPr/>
        </p:nvSpPr>
        <p:spPr>
          <a:xfrm>
            <a:off x="9047967" y="4049418"/>
            <a:ext cx="16777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White_Sedan_1</a:t>
            </a:r>
            <a:endParaRPr/>
          </a:p>
        </p:txBody>
      </p:sp>
      <p:cxnSp>
        <p:nvCxnSpPr>
          <p:cNvPr id="1074" name="Google Shape;1074;p9"/>
          <p:cNvCxnSpPr>
            <a:endCxn id="1072" idx="2"/>
          </p:cNvCxnSpPr>
          <p:nvPr/>
        </p:nvCxnSpPr>
        <p:spPr>
          <a:xfrm rot="10800000" flipH="1">
            <a:off x="9343335" y="3243886"/>
            <a:ext cx="109500" cy="853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75" name="Google Shape;1075;p9"/>
          <p:cNvSpPr/>
          <p:nvPr/>
        </p:nvSpPr>
        <p:spPr>
          <a:xfrm rot="-5101126">
            <a:off x="8768282" y="2871085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9"/>
          <p:cNvSpPr txBox="1"/>
          <p:nvPr/>
        </p:nvSpPr>
        <p:spPr>
          <a:xfrm>
            <a:off x="7420762" y="255627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Intersection_3</a:t>
            </a:r>
            <a:endParaRPr/>
          </a:p>
        </p:txBody>
      </p:sp>
      <p:sp>
        <p:nvSpPr>
          <p:cNvPr id="1077" name="Google Shape;1077;p9"/>
          <p:cNvSpPr/>
          <p:nvPr/>
        </p:nvSpPr>
        <p:spPr>
          <a:xfrm>
            <a:off x="7910707" y="401043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9"/>
          <p:cNvSpPr txBox="1"/>
          <p:nvPr/>
        </p:nvSpPr>
        <p:spPr>
          <a:xfrm>
            <a:off x="8043972" y="4491977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Intersection_4</a:t>
            </a:r>
            <a:endParaRPr/>
          </a:p>
        </p:txBody>
      </p:sp>
      <p:sp>
        <p:nvSpPr>
          <p:cNvPr id="1079" name="Google Shape;1079;p9"/>
          <p:cNvSpPr/>
          <p:nvPr/>
        </p:nvSpPr>
        <p:spPr>
          <a:xfrm rot="-5400000">
            <a:off x="7022353" y="413761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9"/>
          <p:cNvSpPr/>
          <p:nvPr/>
        </p:nvSpPr>
        <p:spPr>
          <a:xfrm rot="-5400000">
            <a:off x="5970791" y="559419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9"/>
          <p:cNvSpPr/>
          <p:nvPr/>
        </p:nvSpPr>
        <p:spPr>
          <a:xfrm>
            <a:off x="5846052" y="4214500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9"/>
          <p:cNvSpPr txBox="1"/>
          <p:nvPr/>
        </p:nvSpPr>
        <p:spPr>
          <a:xfrm>
            <a:off x="6213234" y="3538323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Intersection_5</a:t>
            </a:r>
            <a:endParaRPr/>
          </a:p>
        </p:txBody>
      </p:sp>
      <p:sp>
        <p:nvSpPr>
          <p:cNvPr id="1083" name="Google Shape;1083;p9"/>
          <p:cNvSpPr txBox="1"/>
          <p:nvPr/>
        </p:nvSpPr>
        <p:spPr>
          <a:xfrm>
            <a:off x="5083483" y="6029060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Intersection_6</a:t>
            </a:r>
            <a:endParaRPr/>
          </a:p>
        </p:txBody>
      </p:sp>
      <p:sp>
        <p:nvSpPr>
          <p:cNvPr id="1084" name="Google Shape;1084;p9"/>
          <p:cNvSpPr txBox="1"/>
          <p:nvPr/>
        </p:nvSpPr>
        <p:spPr>
          <a:xfrm>
            <a:off x="4320516" y="4356593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Intersection_7</a:t>
            </a:r>
            <a:endParaRPr/>
          </a:p>
        </p:txBody>
      </p:sp>
      <p:sp>
        <p:nvSpPr>
          <p:cNvPr id="1085" name="Google Shape;1085;p9"/>
          <p:cNvSpPr/>
          <p:nvPr/>
        </p:nvSpPr>
        <p:spPr>
          <a:xfrm rot="5400000">
            <a:off x="5540750" y="4431377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 txBox="1"/>
          <p:nvPr/>
        </p:nvSpPr>
        <p:spPr>
          <a:xfrm>
            <a:off x="6751393" y="5950325"/>
            <a:ext cx="1896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Playground_Curve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>
            <a:off x="5850823" y="4733216"/>
            <a:ext cx="318733" cy="384652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rot="1605138">
            <a:off x="6748335" y="5368036"/>
            <a:ext cx="318733" cy="478085"/>
          </a:xfrm>
          <a:prstGeom prst="rect">
            <a:avLst/>
          </a:prstGeom>
          <a:solidFill>
            <a:schemeClr val="accent4">
              <a:alpha val="33725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 txBox="1"/>
          <p:nvPr/>
        </p:nvSpPr>
        <p:spPr>
          <a:xfrm>
            <a:off x="7130370" y="5415326"/>
            <a:ext cx="12926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Jaywalker</a:t>
            </a:r>
            <a:endParaRPr dirty="0"/>
          </a:p>
        </p:txBody>
      </p:sp>
      <p:sp>
        <p:nvSpPr>
          <p:cNvPr id="1090" name="Google Shape;1090;p9"/>
          <p:cNvSpPr txBox="1"/>
          <p:nvPr/>
        </p:nvSpPr>
        <p:spPr>
          <a:xfrm>
            <a:off x="4638325" y="4898030"/>
            <a:ext cx="1189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Railroad_1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10"/>
          <p:cNvGrpSpPr/>
          <p:nvPr/>
        </p:nvGrpSpPr>
        <p:grpSpPr>
          <a:xfrm>
            <a:off x="3869599" y="5756503"/>
            <a:ext cx="167835" cy="390153"/>
            <a:chOff x="3677055" y="321013"/>
            <a:chExt cx="486383" cy="1130776"/>
          </a:xfrm>
        </p:grpSpPr>
        <p:sp>
          <p:nvSpPr>
            <p:cNvPr id="1097" name="Google Shape;1097;p10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10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10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0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10"/>
          <p:cNvGrpSpPr/>
          <p:nvPr/>
        </p:nvGrpSpPr>
        <p:grpSpPr>
          <a:xfrm>
            <a:off x="2355629" y="5913179"/>
            <a:ext cx="167835" cy="390153"/>
            <a:chOff x="3677055" y="321013"/>
            <a:chExt cx="486383" cy="1130776"/>
          </a:xfrm>
        </p:grpSpPr>
        <p:sp>
          <p:nvSpPr>
            <p:cNvPr id="1102" name="Google Shape;1102;p10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0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0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0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06" name="Google Shape;1106;p10"/>
          <p:cNvCxnSpPr/>
          <p:nvPr/>
        </p:nvCxnSpPr>
        <p:spPr>
          <a:xfrm rot="10800000">
            <a:off x="2641751" y="1786986"/>
            <a:ext cx="32186" cy="411253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7" name="Google Shape;1107;p10"/>
          <p:cNvCxnSpPr/>
          <p:nvPr/>
        </p:nvCxnSpPr>
        <p:spPr>
          <a:xfrm>
            <a:off x="2662700" y="5883270"/>
            <a:ext cx="1103378" cy="836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8" name="Google Shape;1108;p10"/>
          <p:cNvCxnSpPr/>
          <p:nvPr/>
        </p:nvCxnSpPr>
        <p:spPr>
          <a:xfrm>
            <a:off x="2619477" y="4161609"/>
            <a:ext cx="1373217" cy="8509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9" name="Google Shape;1109;p10"/>
          <p:cNvSpPr/>
          <p:nvPr/>
        </p:nvSpPr>
        <p:spPr>
          <a:xfrm rot="5400000">
            <a:off x="6570925" y="1568524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10"/>
          <p:cNvSpPr txBox="1"/>
          <p:nvPr/>
        </p:nvSpPr>
        <p:spPr>
          <a:xfrm>
            <a:off x="5748517" y="1847724"/>
            <a:ext cx="141737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(-318.11, 4.40)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10"/>
          <p:cNvSpPr/>
          <p:nvPr/>
        </p:nvSpPr>
        <p:spPr>
          <a:xfrm>
            <a:off x="1844387" y="1148457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10"/>
          <p:cNvSpPr/>
          <p:nvPr/>
        </p:nvSpPr>
        <p:spPr>
          <a:xfrm>
            <a:off x="1101321" y="379016"/>
            <a:ext cx="179247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(-319.20, -1094.90)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10"/>
          <p:cNvSpPr/>
          <p:nvPr/>
        </p:nvSpPr>
        <p:spPr>
          <a:xfrm rot="10800000">
            <a:off x="5820015" y="1583675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4" name="Google Shape;1114;p10"/>
          <p:cNvGrpSpPr/>
          <p:nvPr/>
        </p:nvGrpSpPr>
        <p:grpSpPr>
          <a:xfrm>
            <a:off x="4766325" y="1101032"/>
            <a:ext cx="167835" cy="390153"/>
            <a:chOff x="3677055" y="321013"/>
            <a:chExt cx="486383" cy="1130776"/>
          </a:xfrm>
        </p:grpSpPr>
        <p:sp>
          <p:nvSpPr>
            <p:cNvPr id="1115" name="Google Shape;1115;p10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10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10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0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10"/>
          <p:cNvGrpSpPr/>
          <p:nvPr/>
        </p:nvGrpSpPr>
        <p:grpSpPr>
          <a:xfrm>
            <a:off x="3415045" y="2251479"/>
            <a:ext cx="167835" cy="390153"/>
            <a:chOff x="3677055" y="321013"/>
            <a:chExt cx="486383" cy="1130776"/>
          </a:xfrm>
        </p:grpSpPr>
        <p:sp>
          <p:nvSpPr>
            <p:cNvPr id="1120" name="Google Shape;1120;p10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0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0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0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4" name="Google Shape;1124;p10"/>
          <p:cNvSpPr/>
          <p:nvPr/>
        </p:nvSpPr>
        <p:spPr>
          <a:xfrm rot="10800000">
            <a:off x="2701907" y="2457611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5" name="Google Shape;1125;p10"/>
          <p:cNvGrpSpPr/>
          <p:nvPr/>
        </p:nvGrpSpPr>
        <p:grpSpPr>
          <a:xfrm>
            <a:off x="2404230" y="3731045"/>
            <a:ext cx="167835" cy="390153"/>
            <a:chOff x="3677055" y="321013"/>
            <a:chExt cx="486383" cy="1130776"/>
          </a:xfrm>
        </p:grpSpPr>
        <p:sp>
          <p:nvSpPr>
            <p:cNvPr id="1126" name="Google Shape;1126;p10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0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0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0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0" name="Google Shape;1130;p10"/>
          <p:cNvSpPr/>
          <p:nvPr/>
        </p:nvSpPr>
        <p:spPr>
          <a:xfrm rot="10800000">
            <a:off x="3736311" y="4279021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0"/>
          <p:cNvSpPr/>
          <p:nvPr/>
        </p:nvSpPr>
        <p:spPr>
          <a:xfrm>
            <a:off x="2981745" y="5599476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0"/>
          <p:cNvSpPr/>
          <p:nvPr/>
        </p:nvSpPr>
        <p:spPr>
          <a:xfrm>
            <a:off x="2721629" y="5769612"/>
            <a:ext cx="300789" cy="156411"/>
          </a:xfrm>
          <a:prstGeom prst="rect">
            <a:avLst/>
          </a:prstGeom>
          <a:solidFill>
            <a:srgbClr val="FFD96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10"/>
          <p:cNvSpPr/>
          <p:nvPr/>
        </p:nvSpPr>
        <p:spPr>
          <a:xfrm>
            <a:off x="2462307" y="4963573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4" name="Google Shape;1134;p10"/>
          <p:cNvGrpSpPr/>
          <p:nvPr/>
        </p:nvGrpSpPr>
        <p:grpSpPr>
          <a:xfrm>
            <a:off x="2690240" y="1877057"/>
            <a:ext cx="167835" cy="390153"/>
            <a:chOff x="3677055" y="321013"/>
            <a:chExt cx="486383" cy="1130776"/>
          </a:xfrm>
        </p:grpSpPr>
        <p:sp>
          <p:nvSpPr>
            <p:cNvPr id="1135" name="Google Shape;1135;p10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10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10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10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9" name="Google Shape;1139;p10"/>
          <p:cNvSpPr/>
          <p:nvPr/>
        </p:nvSpPr>
        <p:spPr>
          <a:xfrm>
            <a:off x="2939075" y="4103813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0" name="Google Shape;1140;p10"/>
          <p:cNvCxnSpPr>
            <a:stCxn id="1110" idx="0"/>
          </p:cNvCxnSpPr>
          <p:nvPr/>
        </p:nvCxnSpPr>
        <p:spPr>
          <a:xfrm rot="10800000">
            <a:off x="5794805" y="1847724"/>
            <a:ext cx="662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1" name="Google Shape;1141;p10"/>
          <p:cNvCxnSpPr/>
          <p:nvPr/>
        </p:nvCxnSpPr>
        <p:spPr>
          <a:xfrm rot="10800000">
            <a:off x="5216013" y="1682244"/>
            <a:ext cx="578742" cy="16548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2" name="Google Shape;1142;p10"/>
          <p:cNvCxnSpPr/>
          <p:nvPr/>
        </p:nvCxnSpPr>
        <p:spPr>
          <a:xfrm rot="10800000">
            <a:off x="4648589" y="1536213"/>
            <a:ext cx="578742" cy="13020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3" name="Google Shape;1143;p10"/>
          <p:cNvCxnSpPr/>
          <p:nvPr/>
        </p:nvCxnSpPr>
        <p:spPr>
          <a:xfrm flipH="1">
            <a:off x="4499736" y="1551893"/>
            <a:ext cx="148854" cy="53863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4" name="Google Shape;1144;p10"/>
          <p:cNvCxnSpPr/>
          <p:nvPr/>
        </p:nvCxnSpPr>
        <p:spPr>
          <a:xfrm flipH="1">
            <a:off x="4242015" y="2051714"/>
            <a:ext cx="249975" cy="42134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5" name="Google Shape;1145;p10"/>
          <p:cNvCxnSpPr/>
          <p:nvPr/>
        </p:nvCxnSpPr>
        <p:spPr>
          <a:xfrm flipH="1">
            <a:off x="3924875" y="2444494"/>
            <a:ext cx="317140" cy="25287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6" name="Google Shape;1146;p10"/>
          <p:cNvCxnSpPr/>
          <p:nvPr/>
        </p:nvCxnSpPr>
        <p:spPr>
          <a:xfrm flipH="1">
            <a:off x="3359629" y="2684182"/>
            <a:ext cx="565246" cy="4214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7" name="Google Shape;1147;p10"/>
          <p:cNvCxnSpPr/>
          <p:nvPr/>
        </p:nvCxnSpPr>
        <p:spPr>
          <a:xfrm flipH="1">
            <a:off x="2636232" y="2726323"/>
            <a:ext cx="778814" cy="221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8" name="Google Shape;1148;p10"/>
          <p:cNvCxnSpPr/>
          <p:nvPr/>
        </p:nvCxnSpPr>
        <p:spPr>
          <a:xfrm rot="10800000">
            <a:off x="2636247" y="2734725"/>
            <a:ext cx="1" cy="144729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9" name="Google Shape;1149;p10"/>
          <p:cNvCxnSpPr/>
          <p:nvPr/>
        </p:nvCxnSpPr>
        <p:spPr>
          <a:xfrm flipH="1">
            <a:off x="3829489" y="4254593"/>
            <a:ext cx="163205" cy="120566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0" name="Google Shape;1150;p10"/>
          <p:cNvCxnSpPr/>
          <p:nvPr/>
        </p:nvCxnSpPr>
        <p:spPr>
          <a:xfrm flipH="1">
            <a:off x="3774278" y="5453430"/>
            <a:ext cx="48945" cy="45974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1" name="Google Shape;1151;p10"/>
          <p:cNvCxnSpPr/>
          <p:nvPr/>
        </p:nvCxnSpPr>
        <p:spPr>
          <a:xfrm rot="10800000">
            <a:off x="1964785" y="1751803"/>
            <a:ext cx="709152" cy="3316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2" name="Google Shape;1152;p10"/>
          <p:cNvSpPr txBox="1"/>
          <p:nvPr/>
        </p:nvSpPr>
        <p:spPr>
          <a:xfrm>
            <a:off x="4640682" y="1784967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1153" name="Google Shape;1153;p10"/>
          <p:cNvSpPr/>
          <p:nvPr/>
        </p:nvSpPr>
        <p:spPr>
          <a:xfrm rot="-5400000">
            <a:off x="5648019" y="161479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0"/>
          <p:cNvSpPr/>
          <p:nvPr/>
        </p:nvSpPr>
        <p:spPr>
          <a:xfrm rot="-4811667">
            <a:off x="4554298" y="1335810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0"/>
          <p:cNvSpPr/>
          <p:nvPr/>
        </p:nvSpPr>
        <p:spPr>
          <a:xfrm rot="-5400000">
            <a:off x="3224246" y="2521779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10"/>
          <p:cNvSpPr/>
          <p:nvPr/>
        </p:nvSpPr>
        <p:spPr>
          <a:xfrm>
            <a:off x="2523617" y="2587409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0"/>
          <p:cNvSpPr/>
          <p:nvPr/>
        </p:nvSpPr>
        <p:spPr>
          <a:xfrm>
            <a:off x="2462307" y="3796753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0"/>
          <p:cNvSpPr/>
          <p:nvPr/>
        </p:nvSpPr>
        <p:spPr>
          <a:xfrm rot="5400000">
            <a:off x="2879725" y="3874333"/>
            <a:ext cx="318733" cy="649876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0"/>
          <p:cNvSpPr/>
          <p:nvPr/>
        </p:nvSpPr>
        <p:spPr>
          <a:xfrm rot="5400000">
            <a:off x="3038503" y="5661479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0"/>
          <p:cNvSpPr txBox="1"/>
          <p:nvPr/>
        </p:nvSpPr>
        <p:spPr>
          <a:xfrm>
            <a:off x="2662700" y="5241380"/>
            <a:ext cx="134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Crosswalk_1</a:t>
            </a:r>
            <a:endParaRPr/>
          </a:p>
        </p:txBody>
      </p:sp>
      <p:sp>
        <p:nvSpPr>
          <p:cNvPr id="1161" name="Google Shape;1161;p10"/>
          <p:cNvSpPr txBox="1"/>
          <p:nvPr/>
        </p:nvSpPr>
        <p:spPr>
          <a:xfrm>
            <a:off x="3439613" y="6466140"/>
            <a:ext cx="1311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Pre_X_Walk</a:t>
            </a:r>
            <a:endParaRPr sz="1800">
              <a:solidFill>
                <a:srgbClr val="00B0F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10"/>
          <p:cNvSpPr/>
          <p:nvPr/>
        </p:nvSpPr>
        <p:spPr>
          <a:xfrm rot="5400000">
            <a:off x="2942090" y="5821766"/>
            <a:ext cx="318733" cy="142827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10"/>
          <p:cNvSpPr txBox="1"/>
          <p:nvPr/>
        </p:nvSpPr>
        <p:spPr>
          <a:xfrm>
            <a:off x="2550020" y="6463594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X_Walk</a:t>
            </a:r>
            <a:endParaRPr sz="1800">
              <a:solidFill>
                <a:srgbClr val="FFFF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4" name="Google Shape;1164;p10"/>
          <p:cNvCxnSpPr>
            <a:stCxn id="1163" idx="0"/>
            <a:endCxn id="1162" idx="3"/>
          </p:cNvCxnSpPr>
          <p:nvPr/>
        </p:nvCxnSpPr>
        <p:spPr>
          <a:xfrm rot="10800000" flipH="1">
            <a:off x="2992609" y="6052594"/>
            <a:ext cx="108900" cy="4110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5" name="Google Shape;1165;p10"/>
          <p:cNvCxnSpPr/>
          <p:nvPr/>
        </p:nvCxnSpPr>
        <p:spPr>
          <a:xfrm rot="10800000">
            <a:off x="3299621" y="6056932"/>
            <a:ext cx="789414" cy="416968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6" name="Google Shape;1166;p10"/>
          <p:cNvCxnSpPr>
            <a:stCxn id="1167" idx="0"/>
            <a:endCxn id="1168" idx="2"/>
          </p:cNvCxnSpPr>
          <p:nvPr/>
        </p:nvCxnSpPr>
        <p:spPr>
          <a:xfrm rot="10800000" flipH="1">
            <a:off x="1736095" y="5877897"/>
            <a:ext cx="954600" cy="520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68" name="Google Shape;1168;p10"/>
          <p:cNvSpPr/>
          <p:nvPr/>
        </p:nvSpPr>
        <p:spPr>
          <a:xfrm rot="5400000">
            <a:off x="2770361" y="5638982"/>
            <a:ext cx="318733" cy="478085"/>
          </a:xfrm>
          <a:prstGeom prst="rect">
            <a:avLst/>
          </a:prstGeom>
          <a:solidFill>
            <a:schemeClr val="accent4">
              <a:alpha val="33725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10"/>
          <p:cNvSpPr txBox="1"/>
          <p:nvPr/>
        </p:nvSpPr>
        <p:spPr>
          <a:xfrm>
            <a:off x="1106756" y="6398097"/>
            <a:ext cx="1258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School_Bus</a:t>
            </a:r>
            <a:endParaRPr sz="1800">
              <a:solidFill>
                <a:schemeClr val="accent4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10"/>
          <p:cNvSpPr/>
          <p:nvPr/>
        </p:nvSpPr>
        <p:spPr>
          <a:xfrm rot="5400000">
            <a:off x="3146718" y="5760691"/>
            <a:ext cx="318733" cy="258229"/>
          </a:xfrm>
          <a:prstGeom prst="rect">
            <a:avLst/>
          </a:prstGeom>
          <a:solidFill>
            <a:srgbClr val="00B0F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0"/>
          <p:cNvSpPr/>
          <p:nvPr/>
        </p:nvSpPr>
        <p:spPr>
          <a:xfrm rot="-5400000">
            <a:off x="2570053" y="5696078"/>
            <a:ext cx="318733" cy="358800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0"/>
          <p:cNvSpPr/>
          <p:nvPr/>
        </p:nvSpPr>
        <p:spPr>
          <a:xfrm>
            <a:off x="2495482" y="4989243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10"/>
          <p:cNvSpPr/>
          <p:nvPr/>
        </p:nvSpPr>
        <p:spPr>
          <a:xfrm>
            <a:off x="2466161" y="1622859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10"/>
          <p:cNvSpPr txBox="1"/>
          <p:nvPr/>
        </p:nvSpPr>
        <p:spPr>
          <a:xfrm>
            <a:off x="5552493" y="1279457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</a:t>
            </a:r>
            <a:endParaRPr/>
          </a:p>
        </p:txBody>
      </p:sp>
      <p:sp>
        <p:nvSpPr>
          <p:cNvPr id="1174" name="Google Shape;1174;p10"/>
          <p:cNvSpPr txBox="1"/>
          <p:nvPr/>
        </p:nvSpPr>
        <p:spPr>
          <a:xfrm>
            <a:off x="3264611" y="1046683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Intersection_2</a:t>
            </a:r>
            <a:endParaRPr/>
          </a:p>
        </p:txBody>
      </p:sp>
      <p:sp>
        <p:nvSpPr>
          <p:cNvPr id="1175" name="Google Shape;1175;p10"/>
          <p:cNvSpPr txBox="1"/>
          <p:nvPr/>
        </p:nvSpPr>
        <p:spPr>
          <a:xfrm>
            <a:off x="3641095" y="2742852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Intersection_3</a:t>
            </a:r>
            <a:endParaRPr/>
          </a:p>
        </p:txBody>
      </p:sp>
      <p:sp>
        <p:nvSpPr>
          <p:cNvPr id="1176" name="Google Shape;1176;p10"/>
          <p:cNvSpPr txBox="1"/>
          <p:nvPr/>
        </p:nvSpPr>
        <p:spPr>
          <a:xfrm>
            <a:off x="920751" y="2607125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Intersection_4</a:t>
            </a:r>
            <a:endParaRPr/>
          </a:p>
        </p:txBody>
      </p:sp>
      <p:sp>
        <p:nvSpPr>
          <p:cNvPr id="1177" name="Google Shape;1177;p10"/>
          <p:cNvSpPr txBox="1"/>
          <p:nvPr/>
        </p:nvSpPr>
        <p:spPr>
          <a:xfrm>
            <a:off x="896023" y="3968002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Intersection_5</a:t>
            </a:r>
            <a:endParaRPr/>
          </a:p>
        </p:txBody>
      </p:sp>
      <p:sp>
        <p:nvSpPr>
          <p:cNvPr id="1178" name="Google Shape;1178;p10"/>
          <p:cNvSpPr txBox="1"/>
          <p:nvPr/>
        </p:nvSpPr>
        <p:spPr>
          <a:xfrm>
            <a:off x="2736471" y="3632577"/>
            <a:ext cx="22609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Car_Following_Task_1</a:t>
            </a:r>
            <a:endParaRPr/>
          </a:p>
        </p:txBody>
      </p:sp>
      <p:sp>
        <p:nvSpPr>
          <p:cNvPr id="1179" name="Google Shape;1179;p10"/>
          <p:cNvSpPr/>
          <p:nvPr/>
        </p:nvSpPr>
        <p:spPr>
          <a:xfrm rot="5970101">
            <a:off x="3847598" y="4234248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10"/>
          <p:cNvSpPr/>
          <p:nvPr/>
        </p:nvSpPr>
        <p:spPr>
          <a:xfrm rot="5653540">
            <a:off x="3731865" y="403603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10"/>
          <p:cNvSpPr/>
          <p:nvPr/>
        </p:nvSpPr>
        <p:spPr>
          <a:xfrm rot="-10267272">
            <a:off x="3833327" y="409050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10"/>
          <p:cNvSpPr txBox="1"/>
          <p:nvPr/>
        </p:nvSpPr>
        <p:spPr>
          <a:xfrm>
            <a:off x="3974442" y="4619336"/>
            <a:ext cx="22609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Car_Following_Task_2</a:t>
            </a:r>
            <a:endParaRPr/>
          </a:p>
        </p:txBody>
      </p:sp>
      <p:sp>
        <p:nvSpPr>
          <p:cNvPr id="1183" name="Google Shape;1183;p10"/>
          <p:cNvSpPr txBox="1"/>
          <p:nvPr/>
        </p:nvSpPr>
        <p:spPr>
          <a:xfrm>
            <a:off x="4200767" y="4127787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Intersection_6</a:t>
            </a:r>
            <a:endParaRPr/>
          </a:p>
        </p:txBody>
      </p:sp>
      <p:sp>
        <p:nvSpPr>
          <p:cNvPr id="1184" name="Google Shape;1184;p10"/>
          <p:cNvSpPr/>
          <p:nvPr/>
        </p:nvSpPr>
        <p:spPr>
          <a:xfrm rot="460436">
            <a:off x="3606711" y="551071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10"/>
          <p:cNvSpPr txBox="1"/>
          <p:nvPr/>
        </p:nvSpPr>
        <p:spPr>
          <a:xfrm>
            <a:off x="3968360" y="5498701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Intersection_7</a:t>
            </a:r>
            <a:endParaRPr/>
          </a:p>
        </p:txBody>
      </p:sp>
      <p:sp>
        <p:nvSpPr>
          <p:cNvPr id="1186" name="Google Shape;1186;p10"/>
          <p:cNvSpPr txBox="1"/>
          <p:nvPr/>
        </p:nvSpPr>
        <p:spPr>
          <a:xfrm>
            <a:off x="1071494" y="5571837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Intersection_8</a:t>
            </a:r>
            <a:endParaRPr/>
          </a:p>
        </p:txBody>
      </p:sp>
      <p:sp>
        <p:nvSpPr>
          <p:cNvPr id="1187" name="Google Shape;1187;p10"/>
          <p:cNvSpPr txBox="1"/>
          <p:nvPr/>
        </p:nvSpPr>
        <p:spPr>
          <a:xfrm>
            <a:off x="1183349" y="5027249"/>
            <a:ext cx="1189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Railroad_1</a:t>
            </a:r>
            <a:endParaRPr/>
          </a:p>
        </p:txBody>
      </p:sp>
      <p:sp>
        <p:nvSpPr>
          <p:cNvPr id="1188" name="Google Shape;1188;p10"/>
          <p:cNvSpPr txBox="1"/>
          <p:nvPr/>
        </p:nvSpPr>
        <p:spPr>
          <a:xfrm>
            <a:off x="896023" y="4347577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Intersection_9</a:t>
            </a:r>
            <a:endParaRPr/>
          </a:p>
        </p:txBody>
      </p:sp>
      <p:sp>
        <p:nvSpPr>
          <p:cNvPr id="1189" name="Google Shape;1189;p10"/>
          <p:cNvSpPr txBox="1"/>
          <p:nvPr/>
        </p:nvSpPr>
        <p:spPr>
          <a:xfrm>
            <a:off x="927526" y="2963588"/>
            <a:ext cx="1654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Intersection_10</a:t>
            </a:r>
            <a:endParaRPr/>
          </a:p>
        </p:txBody>
      </p:sp>
      <p:sp>
        <p:nvSpPr>
          <p:cNvPr id="1190" name="Google Shape;1190;p10"/>
          <p:cNvSpPr txBox="1"/>
          <p:nvPr/>
        </p:nvSpPr>
        <p:spPr>
          <a:xfrm>
            <a:off x="876421" y="1968992"/>
            <a:ext cx="1654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"/>
          <p:cNvSpPr/>
          <p:nvPr/>
        </p:nvSpPr>
        <p:spPr>
          <a:xfrm rot="-7484882">
            <a:off x="1194378" y="906917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"/>
          <p:cNvSpPr/>
          <p:nvPr/>
        </p:nvSpPr>
        <p:spPr>
          <a:xfrm rot="5400000">
            <a:off x="9072796" y="782113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"/>
          <p:cNvSpPr txBox="1"/>
          <p:nvPr/>
        </p:nvSpPr>
        <p:spPr>
          <a:xfrm>
            <a:off x="-3512" y="1321450"/>
            <a:ext cx="179408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(-464.55, -1216.65)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"/>
          <p:cNvSpPr/>
          <p:nvPr/>
        </p:nvSpPr>
        <p:spPr>
          <a:xfrm>
            <a:off x="9204329" y="789089"/>
            <a:ext cx="162255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(-446.60, 772.20)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1792940" y="895832"/>
            <a:ext cx="209725" cy="19294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1654154" y="850169"/>
            <a:ext cx="962586" cy="823385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p2"/>
          <p:cNvCxnSpPr>
            <a:stCxn id="204" idx="2"/>
          </p:cNvCxnSpPr>
          <p:nvPr/>
        </p:nvCxnSpPr>
        <p:spPr>
          <a:xfrm>
            <a:off x="2616740" y="1261862"/>
            <a:ext cx="0" cy="2473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2"/>
          <p:cNvSpPr txBox="1"/>
          <p:nvPr/>
        </p:nvSpPr>
        <p:spPr>
          <a:xfrm>
            <a:off x="2459548" y="711166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 sz="18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2"/>
          <p:cNvGrpSpPr/>
          <p:nvPr/>
        </p:nvGrpSpPr>
        <p:grpSpPr>
          <a:xfrm>
            <a:off x="2389430" y="1609986"/>
            <a:ext cx="167835" cy="390153"/>
            <a:chOff x="3677055" y="321013"/>
            <a:chExt cx="486383" cy="1130776"/>
          </a:xfrm>
        </p:grpSpPr>
        <p:sp>
          <p:nvSpPr>
            <p:cNvPr id="208" name="Google Shape;208;p2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2"/>
          <p:cNvGrpSpPr/>
          <p:nvPr/>
        </p:nvGrpSpPr>
        <p:grpSpPr>
          <a:xfrm>
            <a:off x="2389430" y="2571532"/>
            <a:ext cx="167835" cy="390153"/>
            <a:chOff x="3677055" y="321013"/>
            <a:chExt cx="486383" cy="1130776"/>
          </a:xfrm>
        </p:grpSpPr>
        <p:sp>
          <p:nvSpPr>
            <p:cNvPr id="213" name="Google Shape;213;p2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2"/>
          <p:cNvGrpSpPr/>
          <p:nvPr/>
        </p:nvGrpSpPr>
        <p:grpSpPr>
          <a:xfrm>
            <a:off x="2389430" y="3382706"/>
            <a:ext cx="167835" cy="390153"/>
            <a:chOff x="3677055" y="321013"/>
            <a:chExt cx="486383" cy="1130776"/>
          </a:xfrm>
        </p:grpSpPr>
        <p:sp>
          <p:nvSpPr>
            <p:cNvPr id="218" name="Google Shape;218;p2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"/>
          <p:cNvCxnSpPr/>
          <p:nvPr/>
        </p:nvCxnSpPr>
        <p:spPr>
          <a:xfrm>
            <a:off x="2600933" y="3723752"/>
            <a:ext cx="29149" cy="2103116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2"/>
          <p:cNvSpPr txBox="1"/>
          <p:nvPr/>
        </p:nvSpPr>
        <p:spPr>
          <a:xfrm>
            <a:off x="1706166" y="4195193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2404109" y="5706007"/>
            <a:ext cx="167835" cy="390153"/>
            <a:chOff x="3677055" y="321013"/>
            <a:chExt cx="486383" cy="1130776"/>
          </a:xfrm>
        </p:grpSpPr>
        <p:sp>
          <p:nvSpPr>
            <p:cNvPr id="225" name="Google Shape;225;p2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9" name="Google Shape;229;p2"/>
          <p:cNvCxnSpPr/>
          <p:nvPr/>
        </p:nvCxnSpPr>
        <p:spPr>
          <a:xfrm>
            <a:off x="2691832" y="5899022"/>
            <a:ext cx="1065020" cy="3067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" name="Google Shape;230;p2"/>
          <p:cNvSpPr txBox="1"/>
          <p:nvPr/>
        </p:nvSpPr>
        <p:spPr>
          <a:xfrm>
            <a:off x="2544414" y="5940009"/>
            <a:ext cx="929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 sz="1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"/>
          <p:cNvSpPr/>
          <p:nvPr/>
        </p:nvSpPr>
        <p:spPr>
          <a:xfrm>
            <a:off x="2889151" y="5599476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"/>
          <p:cNvSpPr/>
          <p:nvPr/>
        </p:nvSpPr>
        <p:spPr>
          <a:xfrm rot="10800000">
            <a:off x="3579137" y="5974058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>
            <a:off x="2471504" y="4921424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" name="Google Shape;234;p2"/>
          <p:cNvCxnSpPr/>
          <p:nvPr/>
        </p:nvCxnSpPr>
        <p:spPr>
          <a:xfrm rot="10800000" flipH="1">
            <a:off x="3767701" y="5916073"/>
            <a:ext cx="2199962" cy="5886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2"/>
          <p:cNvSpPr txBox="1"/>
          <p:nvPr/>
        </p:nvSpPr>
        <p:spPr>
          <a:xfrm>
            <a:off x="4102574" y="5393559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"/>
          <p:cNvSpPr/>
          <p:nvPr/>
        </p:nvSpPr>
        <p:spPr>
          <a:xfrm rot="-10535702" flipH="1">
            <a:off x="4979851" y="5677830"/>
            <a:ext cx="1726853" cy="246546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3C6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"/>
          <p:cNvSpPr/>
          <p:nvPr/>
        </p:nvSpPr>
        <p:spPr>
          <a:xfrm>
            <a:off x="4717287" y="5866308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2"/>
          <p:cNvGrpSpPr/>
          <p:nvPr/>
        </p:nvGrpSpPr>
        <p:grpSpPr>
          <a:xfrm>
            <a:off x="5740455" y="5761734"/>
            <a:ext cx="167835" cy="390153"/>
            <a:chOff x="3677055" y="321013"/>
            <a:chExt cx="486383" cy="1130776"/>
          </a:xfrm>
        </p:grpSpPr>
        <p:sp>
          <p:nvSpPr>
            <p:cNvPr id="239" name="Google Shape;239;p2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2"/>
          <p:cNvSpPr/>
          <p:nvPr/>
        </p:nvSpPr>
        <p:spPr>
          <a:xfrm rot="4442569">
            <a:off x="6113221" y="4998588"/>
            <a:ext cx="962586" cy="823385"/>
          </a:xfrm>
          <a:prstGeom prst="arc">
            <a:avLst>
              <a:gd name="adj1" fmla="val 19314135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"/>
          <p:cNvSpPr txBox="1"/>
          <p:nvPr/>
        </p:nvSpPr>
        <p:spPr>
          <a:xfrm>
            <a:off x="5943656" y="5470604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 sz="18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"/>
          <p:cNvSpPr/>
          <p:nvPr/>
        </p:nvSpPr>
        <p:spPr>
          <a:xfrm rot="337321">
            <a:off x="6953112" y="4548881"/>
            <a:ext cx="136828" cy="1110259"/>
          </a:xfrm>
          <a:prstGeom prst="arc">
            <a:avLst>
              <a:gd name="adj1" fmla="val 16200000"/>
              <a:gd name="adj2" fmla="val 5473153"/>
            </a:avLst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"/>
          <p:cNvSpPr txBox="1"/>
          <p:nvPr/>
        </p:nvSpPr>
        <p:spPr>
          <a:xfrm>
            <a:off x="6066368" y="4921424"/>
            <a:ext cx="9284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20mph</a:t>
            </a:r>
            <a:endParaRPr/>
          </a:p>
        </p:txBody>
      </p:sp>
      <p:sp>
        <p:nvSpPr>
          <p:cNvPr id="247" name="Google Shape;247;p2"/>
          <p:cNvSpPr/>
          <p:nvPr/>
        </p:nvSpPr>
        <p:spPr>
          <a:xfrm rot="-1784993">
            <a:off x="7038695" y="5364245"/>
            <a:ext cx="184425" cy="20138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" name="Google Shape;248;p2"/>
          <p:cNvGrpSpPr/>
          <p:nvPr/>
        </p:nvGrpSpPr>
        <p:grpSpPr>
          <a:xfrm>
            <a:off x="7143995" y="4158201"/>
            <a:ext cx="167835" cy="390153"/>
            <a:chOff x="3677055" y="321013"/>
            <a:chExt cx="486383" cy="1130776"/>
          </a:xfrm>
        </p:grpSpPr>
        <p:sp>
          <p:nvSpPr>
            <p:cNvPr id="249" name="Google Shape;249;p2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2"/>
          <p:cNvSpPr/>
          <p:nvPr/>
        </p:nvSpPr>
        <p:spPr>
          <a:xfrm rot="5400000">
            <a:off x="6980007" y="450885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2"/>
          <p:cNvCxnSpPr/>
          <p:nvPr/>
        </p:nvCxnSpPr>
        <p:spPr>
          <a:xfrm>
            <a:off x="7098031" y="1504909"/>
            <a:ext cx="18822" cy="278790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5" name="Google Shape;255;p2"/>
          <p:cNvSpPr/>
          <p:nvPr/>
        </p:nvSpPr>
        <p:spPr>
          <a:xfrm rot="356938" flipH="1">
            <a:off x="7116582" y="815749"/>
            <a:ext cx="1478602" cy="1285117"/>
          </a:xfrm>
          <a:prstGeom prst="arc">
            <a:avLst>
              <a:gd name="adj1" fmla="val 16750511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 txBox="1"/>
          <p:nvPr/>
        </p:nvSpPr>
        <p:spPr>
          <a:xfrm>
            <a:off x="6147764" y="2674688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257" name="Google Shape;257;p2"/>
          <p:cNvSpPr/>
          <p:nvPr/>
        </p:nvSpPr>
        <p:spPr>
          <a:xfrm rot="9275616">
            <a:off x="6732630" y="227557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p2"/>
          <p:cNvCxnSpPr/>
          <p:nvPr/>
        </p:nvCxnSpPr>
        <p:spPr>
          <a:xfrm>
            <a:off x="7830355" y="850169"/>
            <a:ext cx="1128721" cy="45663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9" name="Google Shape;259;p2"/>
          <p:cNvSpPr txBox="1"/>
          <p:nvPr/>
        </p:nvSpPr>
        <p:spPr>
          <a:xfrm>
            <a:off x="7955320" y="372187"/>
            <a:ext cx="853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25mph</a:t>
            </a:r>
            <a:endParaRPr/>
          </a:p>
        </p:txBody>
      </p:sp>
      <p:sp>
        <p:nvSpPr>
          <p:cNvPr id="260" name="Google Shape;260;p2"/>
          <p:cNvSpPr/>
          <p:nvPr/>
        </p:nvSpPr>
        <p:spPr>
          <a:xfrm rot="10800000">
            <a:off x="8766052" y="897966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2"/>
          <p:cNvCxnSpPr>
            <a:stCxn id="262" idx="0"/>
            <a:endCxn id="263" idx="3"/>
          </p:cNvCxnSpPr>
          <p:nvPr/>
        </p:nvCxnSpPr>
        <p:spPr>
          <a:xfrm rot="10800000" flipH="1">
            <a:off x="2407207" y="6101960"/>
            <a:ext cx="453300" cy="4416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4" name="Google Shape;264;p2"/>
          <p:cNvSpPr/>
          <p:nvPr/>
        </p:nvSpPr>
        <p:spPr>
          <a:xfrm>
            <a:off x="1597859" y="674067"/>
            <a:ext cx="669500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"/>
          <p:cNvSpPr txBox="1"/>
          <p:nvPr/>
        </p:nvSpPr>
        <p:spPr>
          <a:xfrm>
            <a:off x="1234153" y="30002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</a:t>
            </a:r>
            <a:endParaRPr/>
          </a:p>
        </p:txBody>
      </p:sp>
      <p:sp>
        <p:nvSpPr>
          <p:cNvPr id="266" name="Google Shape;266;p2"/>
          <p:cNvSpPr/>
          <p:nvPr/>
        </p:nvSpPr>
        <p:spPr>
          <a:xfrm>
            <a:off x="2500649" y="153229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"/>
          <p:cNvSpPr/>
          <p:nvPr/>
        </p:nvSpPr>
        <p:spPr>
          <a:xfrm>
            <a:off x="2500649" y="2489630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"/>
          <p:cNvSpPr/>
          <p:nvPr/>
        </p:nvSpPr>
        <p:spPr>
          <a:xfrm>
            <a:off x="2500649" y="3357315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"/>
          <p:cNvSpPr txBox="1"/>
          <p:nvPr/>
        </p:nvSpPr>
        <p:spPr>
          <a:xfrm>
            <a:off x="2750647" y="1347796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Intersection_2</a:t>
            </a:r>
            <a:endParaRPr/>
          </a:p>
        </p:txBody>
      </p:sp>
      <p:sp>
        <p:nvSpPr>
          <p:cNvPr id="270" name="Google Shape;270;p2"/>
          <p:cNvSpPr txBox="1"/>
          <p:nvPr/>
        </p:nvSpPr>
        <p:spPr>
          <a:xfrm>
            <a:off x="2779979" y="2544006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Intersection_3</a:t>
            </a:r>
            <a:endParaRPr/>
          </a:p>
        </p:txBody>
      </p:sp>
      <p:sp>
        <p:nvSpPr>
          <p:cNvPr id="271" name="Google Shape;271;p2"/>
          <p:cNvSpPr txBox="1"/>
          <p:nvPr/>
        </p:nvSpPr>
        <p:spPr>
          <a:xfrm>
            <a:off x="2809587" y="3369823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Intersection_4</a:t>
            </a:r>
            <a:endParaRPr/>
          </a:p>
        </p:txBody>
      </p:sp>
      <p:sp>
        <p:nvSpPr>
          <p:cNvPr id="272" name="Google Shape;272;p2"/>
          <p:cNvSpPr/>
          <p:nvPr/>
        </p:nvSpPr>
        <p:spPr>
          <a:xfrm>
            <a:off x="2500649" y="494514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"/>
          <p:cNvSpPr txBox="1"/>
          <p:nvPr/>
        </p:nvSpPr>
        <p:spPr>
          <a:xfrm>
            <a:off x="1203229" y="4928052"/>
            <a:ext cx="1189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Railroad_1</a:t>
            </a:r>
            <a:endParaRPr/>
          </a:p>
        </p:txBody>
      </p:sp>
      <p:sp>
        <p:nvSpPr>
          <p:cNvPr id="274" name="Google Shape;274;p2"/>
          <p:cNvSpPr/>
          <p:nvPr/>
        </p:nvSpPr>
        <p:spPr>
          <a:xfrm>
            <a:off x="2497568" y="563811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"/>
          <p:cNvSpPr txBox="1"/>
          <p:nvPr/>
        </p:nvSpPr>
        <p:spPr>
          <a:xfrm>
            <a:off x="1029335" y="614683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Intersection_5</a:t>
            </a:r>
            <a:endParaRPr/>
          </a:p>
        </p:txBody>
      </p:sp>
      <p:sp>
        <p:nvSpPr>
          <p:cNvPr id="276" name="Google Shape;276;p2"/>
          <p:cNvSpPr/>
          <p:nvPr/>
        </p:nvSpPr>
        <p:spPr>
          <a:xfrm rot="5400000">
            <a:off x="2815012" y="567038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2677964" y="5359962"/>
            <a:ext cx="134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Crosswalk_1</a:t>
            </a:r>
            <a:endParaRPr/>
          </a:p>
        </p:txBody>
      </p:sp>
      <p:sp>
        <p:nvSpPr>
          <p:cNvPr id="263" name="Google Shape;263;p2"/>
          <p:cNvSpPr/>
          <p:nvPr/>
        </p:nvSpPr>
        <p:spPr>
          <a:xfrm rot="5400000">
            <a:off x="2701138" y="5813499"/>
            <a:ext cx="318733" cy="258229"/>
          </a:xfrm>
          <a:prstGeom prst="rect">
            <a:avLst/>
          </a:prstGeom>
          <a:solidFill>
            <a:srgbClr val="00B0F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"/>
          <p:cNvSpPr txBox="1"/>
          <p:nvPr/>
        </p:nvSpPr>
        <p:spPr>
          <a:xfrm>
            <a:off x="1751322" y="6543560"/>
            <a:ext cx="1311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Pre_X_Walk</a:t>
            </a:r>
            <a:endParaRPr sz="1800">
              <a:solidFill>
                <a:srgbClr val="00B0F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"/>
          <p:cNvSpPr/>
          <p:nvPr/>
        </p:nvSpPr>
        <p:spPr>
          <a:xfrm rot="5400000">
            <a:off x="2905611" y="5851367"/>
            <a:ext cx="318733" cy="142827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"/>
          <p:cNvSpPr txBox="1"/>
          <p:nvPr/>
        </p:nvSpPr>
        <p:spPr>
          <a:xfrm>
            <a:off x="2974378" y="652176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X_Walk</a:t>
            </a:r>
            <a:endParaRPr sz="1800">
              <a:solidFill>
                <a:srgbClr val="FFFF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2"/>
          <p:cNvCxnSpPr>
            <a:stCxn id="279" idx="0"/>
            <a:endCxn id="278" idx="3"/>
          </p:cNvCxnSpPr>
          <p:nvPr/>
        </p:nvCxnSpPr>
        <p:spPr>
          <a:xfrm rot="10800000">
            <a:off x="3065067" y="6082266"/>
            <a:ext cx="351900" cy="4395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1" name="Google Shape;281;p2"/>
          <p:cNvSpPr/>
          <p:nvPr/>
        </p:nvSpPr>
        <p:spPr>
          <a:xfrm rot="5400000">
            <a:off x="3624613" y="568078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"/>
          <p:cNvSpPr txBox="1"/>
          <p:nvPr/>
        </p:nvSpPr>
        <p:spPr>
          <a:xfrm>
            <a:off x="3388008" y="6201600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Intersection_6</a:t>
            </a:r>
            <a:endParaRPr/>
          </a:p>
        </p:txBody>
      </p:sp>
      <p:sp>
        <p:nvSpPr>
          <p:cNvPr id="283" name="Google Shape;283;p2"/>
          <p:cNvSpPr/>
          <p:nvPr/>
        </p:nvSpPr>
        <p:spPr>
          <a:xfrm rot="5400000">
            <a:off x="4782411" y="5465463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"/>
          <p:cNvSpPr txBox="1"/>
          <p:nvPr/>
        </p:nvSpPr>
        <p:spPr>
          <a:xfrm>
            <a:off x="4148096" y="5204019"/>
            <a:ext cx="1604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White_Truck_1</a:t>
            </a:r>
            <a:endParaRPr/>
          </a:p>
        </p:txBody>
      </p:sp>
      <p:sp>
        <p:nvSpPr>
          <p:cNvPr id="285" name="Google Shape;285;p2"/>
          <p:cNvSpPr txBox="1"/>
          <p:nvPr/>
        </p:nvSpPr>
        <p:spPr>
          <a:xfrm>
            <a:off x="5248063" y="6224365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Intersection_7</a:t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 rot="5400000">
            <a:off x="5749944" y="5686841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"/>
          <p:cNvSpPr/>
          <p:nvPr/>
        </p:nvSpPr>
        <p:spPr>
          <a:xfrm rot="5400000">
            <a:off x="5540750" y="4431377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"/>
          <p:cNvSpPr txBox="1"/>
          <p:nvPr/>
        </p:nvSpPr>
        <p:spPr>
          <a:xfrm>
            <a:off x="6751393" y="5950325"/>
            <a:ext cx="1896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Playground_Curve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"/>
          <p:cNvSpPr/>
          <p:nvPr/>
        </p:nvSpPr>
        <p:spPr>
          <a:xfrm>
            <a:off x="6948075" y="4445991"/>
            <a:ext cx="318733" cy="721103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"/>
          <p:cNvSpPr txBox="1"/>
          <p:nvPr/>
        </p:nvSpPr>
        <p:spPr>
          <a:xfrm>
            <a:off x="5610066" y="4724683"/>
            <a:ext cx="1385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School_Zone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"/>
          <p:cNvSpPr/>
          <p:nvPr/>
        </p:nvSpPr>
        <p:spPr>
          <a:xfrm>
            <a:off x="6970586" y="421541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"/>
          <p:cNvSpPr txBox="1"/>
          <p:nvPr/>
        </p:nvSpPr>
        <p:spPr>
          <a:xfrm>
            <a:off x="7235749" y="452353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Intersection_8</a:t>
            </a:r>
            <a:endParaRPr/>
          </a:p>
        </p:txBody>
      </p:sp>
      <p:sp>
        <p:nvSpPr>
          <p:cNvPr id="293" name="Google Shape;293;p2"/>
          <p:cNvSpPr/>
          <p:nvPr/>
        </p:nvSpPr>
        <p:spPr>
          <a:xfrm rot="-5400000">
            <a:off x="6653963" y="1196990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"/>
          <p:cNvSpPr txBox="1"/>
          <p:nvPr/>
        </p:nvSpPr>
        <p:spPr>
          <a:xfrm>
            <a:off x="4896724" y="774806"/>
            <a:ext cx="2255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Parking Garage_Curve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"/>
          <p:cNvSpPr/>
          <p:nvPr/>
        </p:nvSpPr>
        <p:spPr>
          <a:xfrm rot="5400000">
            <a:off x="8166564" y="425411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"/>
          <p:cNvSpPr txBox="1"/>
          <p:nvPr/>
        </p:nvSpPr>
        <p:spPr>
          <a:xfrm>
            <a:off x="7410823" y="139307"/>
            <a:ext cx="1967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Construction_Zone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"/>
          <p:cNvSpPr/>
          <p:nvPr/>
        </p:nvSpPr>
        <p:spPr>
          <a:xfrm>
            <a:off x="8835637" y="809963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"/>
          <p:cNvSpPr txBox="1"/>
          <p:nvPr/>
        </p:nvSpPr>
        <p:spPr>
          <a:xfrm>
            <a:off x="7753743" y="1361577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"/>
          <p:cNvCxnSpPr>
            <a:stCxn id="305" idx="2"/>
            <a:endCxn id="306" idx="1"/>
          </p:cNvCxnSpPr>
          <p:nvPr/>
        </p:nvCxnSpPr>
        <p:spPr>
          <a:xfrm flipH="1">
            <a:off x="3421713" y="5094746"/>
            <a:ext cx="170400" cy="6621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7" name="Google Shape;307;p3"/>
          <p:cNvSpPr/>
          <p:nvPr/>
        </p:nvSpPr>
        <p:spPr>
          <a:xfrm rot="-7484882">
            <a:off x="1194378" y="906917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"/>
          <p:cNvSpPr/>
          <p:nvPr/>
        </p:nvSpPr>
        <p:spPr>
          <a:xfrm rot="5400000">
            <a:off x="9072796" y="782113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"/>
          <p:cNvSpPr txBox="1"/>
          <p:nvPr/>
        </p:nvSpPr>
        <p:spPr>
          <a:xfrm>
            <a:off x="-3512" y="1321450"/>
            <a:ext cx="179408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(-464.55, -1216.65)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"/>
          <p:cNvSpPr/>
          <p:nvPr/>
        </p:nvSpPr>
        <p:spPr>
          <a:xfrm>
            <a:off x="9204329" y="789089"/>
            <a:ext cx="162255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(-446.60, 772.20)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"/>
          <p:cNvSpPr/>
          <p:nvPr/>
        </p:nvSpPr>
        <p:spPr>
          <a:xfrm>
            <a:off x="1792940" y="895832"/>
            <a:ext cx="209725" cy="19294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"/>
          <p:cNvSpPr/>
          <p:nvPr/>
        </p:nvSpPr>
        <p:spPr>
          <a:xfrm>
            <a:off x="1654154" y="850169"/>
            <a:ext cx="962586" cy="823385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3" name="Google Shape;313;p3"/>
          <p:cNvCxnSpPr>
            <a:stCxn id="312" idx="2"/>
          </p:cNvCxnSpPr>
          <p:nvPr/>
        </p:nvCxnSpPr>
        <p:spPr>
          <a:xfrm>
            <a:off x="2616740" y="1261862"/>
            <a:ext cx="13200" cy="1468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4" name="Google Shape;314;p3"/>
          <p:cNvSpPr txBox="1"/>
          <p:nvPr/>
        </p:nvSpPr>
        <p:spPr>
          <a:xfrm>
            <a:off x="2497218" y="711166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grpSp>
        <p:nvGrpSpPr>
          <p:cNvPr id="315" name="Google Shape;315;p3"/>
          <p:cNvGrpSpPr/>
          <p:nvPr/>
        </p:nvGrpSpPr>
        <p:grpSpPr>
          <a:xfrm>
            <a:off x="2389430" y="1609986"/>
            <a:ext cx="167835" cy="390153"/>
            <a:chOff x="3677055" y="321013"/>
            <a:chExt cx="486383" cy="1130776"/>
          </a:xfrm>
        </p:grpSpPr>
        <p:sp>
          <p:nvSpPr>
            <p:cNvPr id="316" name="Google Shape;316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3"/>
          <p:cNvGrpSpPr/>
          <p:nvPr/>
        </p:nvGrpSpPr>
        <p:grpSpPr>
          <a:xfrm>
            <a:off x="2389430" y="2571532"/>
            <a:ext cx="167835" cy="390153"/>
            <a:chOff x="3677055" y="321013"/>
            <a:chExt cx="486383" cy="1130776"/>
          </a:xfrm>
        </p:grpSpPr>
        <p:sp>
          <p:nvSpPr>
            <p:cNvPr id="321" name="Google Shape;321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3"/>
          <p:cNvGrpSpPr/>
          <p:nvPr/>
        </p:nvGrpSpPr>
        <p:grpSpPr>
          <a:xfrm>
            <a:off x="3346609" y="2582471"/>
            <a:ext cx="167835" cy="390153"/>
            <a:chOff x="3677055" y="321013"/>
            <a:chExt cx="486383" cy="1130776"/>
          </a:xfrm>
        </p:grpSpPr>
        <p:sp>
          <p:nvSpPr>
            <p:cNvPr id="326" name="Google Shape;326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0" name="Google Shape;330;p3"/>
          <p:cNvCxnSpPr/>
          <p:nvPr/>
        </p:nvCxnSpPr>
        <p:spPr>
          <a:xfrm>
            <a:off x="2630082" y="3609365"/>
            <a:ext cx="0" cy="2217503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1" name="Google Shape;331;p3"/>
          <p:cNvSpPr txBox="1"/>
          <p:nvPr/>
        </p:nvSpPr>
        <p:spPr>
          <a:xfrm>
            <a:off x="1743836" y="4195193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/>
          </a:p>
        </p:txBody>
      </p:sp>
      <p:grpSp>
        <p:nvGrpSpPr>
          <p:cNvPr id="332" name="Google Shape;332;p3"/>
          <p:cNvGrpSpPr/>
          <p:nvPr/>
        </p:nvGrpSpPr>
        <p:grpSpPr>
          <a:xfrm>
            <a:off x="2404109" y="5706007"/>
            <a:ext cx="167835" cy="390153"/>
            <a:chOff x="3677055" y="321013"/>
            <a:chExt cx="486383" cy="1130776"/>
          </a:xfrm>
        </p:grpSpPr>
        <p:sp>
          <p:nvSpPr>
            <p:cNvPr id="333" name="Google Shape;333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7" name="Google Shape;337;p3"/>
          <p:cNvCxnSpPr/>
          <p:nvPr/>
        </p:nvCxnSpPr>
        <p:spPr>
          <a:xfrm>
            <a:off x="2691832" y="5899022"/>
            <a:ext cx="1065020" cy="3067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8" name="Google Shape;338;p3"/>
          <p:cNvSpPr txBox="1"/>
          <p:nvPr/>
        </p:nvSpPr>
        <p:spPr>
          <a:xfrm>
            <a:off x="2603269" y="6011539"/>
            <a:ext cx="85311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339" name="Google Shape;339;p3"/>
          <p:cNvSpPr/>
          <p:nvPr/>
        </p:nvSpPr>
        <p:spPr>
          <a:xfrm>
            <a:off x="2889151" y="5599476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"/>
          <p:cNvSpPr/>
          <p:nvPr/>
        </p:nvSpPr>
        <p:spPr>
          <a:xfrm rot="10800000">
            <a:off x="3579137" y="5974058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"/>
          <p:cNvSpPr/>
          <p:nvPr/>
        </p:nvSpPr>
        <p:spPr>
          <a:xfrm>
            <a:off x="2471504" y="4921424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2" name="Google Shape;342;p3"/>
          <p:cNvCxnSpPr/>
          <p:nvPr/>
        </p:nvCxnSpPr>
        <p:spPr>
          <a:xfrm rot="10800000" flipH="1">
            <a:off x="3767701" y="5916073"/>
            <a:ext cx="2199962" cy="5886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3" name="Google Shape;343;p3"/>
          <p:cNvSpPr txBox="1"/>
          <p:nvPr/>
        </p:nvSpPr>
        <p:spPr>
          <a:xfrm>
            <a:off x="4673930" y="5394644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/>
          </a:p>
        </p:txBody>
      </p:sp>
      <p:sp>
        <p:nvSpPr>
          <p:cNvPr id="344" name="Google Shape;344;p3"/>
          <p:cNvSpPr/>
          <p:nvPr/>
        </p:nvSpPr>
        <p:spPr>
          <a:xfrm rot="-10535702" flipH="1">
            <a:off x="4979851" y="5677830"/>
            <a:ext cx="1726853" cy="246546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3C6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"/>
          <p:cNvSpPr/>
          <p:nvPr/>
        </p:nvSpPr>
        <p:spPr>
          <a:xfrm>
            <a:off x="4717287" y="5866308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3"/>
          <p:cNvGrpSpPr/>
          <p:nvPr/>
        </p:nvGrpSpPr>
        <p:grpSpPr>
          <a:xfrm>
            <a:off x="5740455" y="5761734"/>
            <a:ext cx="167835" cy="390153"/>
            <a:chOff x="3677055" y="321013"/>
            <a:chExt cx="486383" cy="1130776"/>
          </a:xfrm>
        </p:grpSpPr>
        <p:sp>
          <p:nvSpPr>
            <p:cNvPr id="347" name="Google Shape;347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"/>
          <p:cNvSpPr/>
          <p:nvPr/>
        </p:nvSpPr>
        <p:spPr>
          <a:xfrm rot="4442569">
            <a:off x="6113221" y="4998588"/>
            <a:ext cx="962586" cy="823385"/>
          </a:xfrm>
          <a:prstGeom prst="arc">
            <a:avLst>
              <a:gd name="adj1" fmla="val 19314135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"/>
          <p:cNvSpPr txBox="1"/>
          <p:nvPr/>
        </p:nvSpPr>
        <p:spPr>
          <a:xfrm>
            <a:off x="5981326" y="5470604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353" name="Google Shape;353;p3"/>
          <p:cNvSpPr/>
          <p:nvPr/>
        </p:nvSpPr>
        <p:spPr>
          <a:xfrm rot="337321">
            <a:off x="6953112" y="4548881"/>
            <a:ext cx="136828" cy="1110259"/>
          </a:xfrm>
          <a:prstGeom prst="arc">
            <a:avLst>
              <a:gd name="adj1" fmla="val 16200000"/>
              <a:gd name="adj2" fmla="val 5473153"/>
            </a:avLst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"/>
          <p:cNvSpPr txBox="1"/>
          <p:nvPr/>
        </p:nvSpPr>
        <p:spPr>
          <a:xfrm>
            <a:off x="6066368" y="4921424"/>
            <a:ext cx="853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20mph</a:t>
            </a:r>
            <a:endParaRPr/>
          </a:p>
        </p:txBody>
      </p:sp>
      <p:sp>
        <p:nvSpPr>
          <p:cNvPr id="355" name="Google Shape;355;p3"/>
          <p:cNvSpPr/>
          <p:nvPr/>
        </p:nvSpPr>
        <p:spPr>
          <a:xfrm rot="-1784993">
            <a:off x="7038695" y="5364245"/>
            <a:ext cx="184425" cy="20138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6" name="Google Shape;356;p3"/>
          <p:cNvGrpSpPr/>
          <p:nvPr/>
        </p:nvGrpSpPr>
        <p:grpSpPr>
          <a:xfrm>
            <a:off x="7143995" y="4158201"/>
            <a:ext cx="167835" cy="390153"/>
            <a:chOff x="3677055" y="321013"/>
            <a:chExt cx="486383" cy="1130776"/>
          </a:xfrm>
        </p:grpSpPr>
        <p:sp>
          <p:nvSpPr>
            <p:cNvPr id="357" name="Google Shape;357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"/>
          <p:cNvSpPr/>
          <p:nvPr/>
        </p:nvSpPr>
        <p:spPr>
          <a:xfrm rot="5400000">
            <a:off x="6980007" y="450885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3"/>
          <p:cNvCxnSpPr/>
          <p:nvPr/>
        </p:nvCxnSpPr>
        <p:spPr>
          <a:xfrm>
            <a:off x="7098031" y="1504909"/>
            <a:ext cx="18822" cy="278790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3"/>
          <p:cNvSpPr/>
          <p:nvPr/>
        </p:nvSpPr>
        <p:spPr>
          <a:xfrm rot="356938" flipH="1">
            <a:off x="7116582" y="815749"/>
            <a:ext cx="1478602" cy="1285117"/>
          </a:xfrm>
          <a:prstGeom prst="arc">
            <a:avLst>
              <a:gd name="adj1" fmla="val 16750511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"/>
          <p:cNvSpPr txBox="1"/>
          <p:nvPr/>
        </p:nvSpPr>
        <p:spPr>
          <a:xfrm>
            <a:off x="6147764" y="2674688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grpSp>
        <p:nvGrpSpPr>
          <p:cNvPr id="365" name="Google Shape;365;p3"/>
          <p:cNvGrpSpPr/>
          <p:nvPr/>
        </p:nvGrpSpPr>
        <p:grpSpPr>
          <a:xfrm>
            <a:off x="7071500" y="3788437"/>
            <a:ext cx="156411" cy="300789"/>
            <a:chOff x="7038647" y="3739293"/>
            <a:chExt cx="156411" cy="300789"/>
          </a:xfrm>
        </p:grpSpPr>
        <p:sp>
          <p:nvSpPr>
            <p:cNvPr id="366" name="Google Shape;366;p3"/>
            <p:cNvSpPr/>
            <p:nvPr/>
          </p:nvSpPr>
          <p:spPr>
            <a:xfrm rot="5400000">
              <a:off x="6966458" y="3811482"/>
              <a:ext cx="300789" cy="15641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7052202" y="3823956"/>
              <a:ext cx="129300" cy="129976"/>
            </a:xfrm>
            <a:prstGeom prst="plus">
              <a:avLst>
                <a:gd name="adj" fmla="val 35481"/>
              </a:avLst>
            </a:prstGeom>
            <a:solidFill>
              <a:srgbClr val="FF00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3"/>
          <p:cNvSpPr/>
          <p:nvPr/>
        </p:nvSpPr>
        <p:spPr>
          <a:xfrm rot="9275616">
            <a:off x="6732630" y="227557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9" name="Google Shape;369;p3"/>
          <p:cNvCxnSpPr/>
          <p:nvPr/>
        </p:nvCxnSpPr>
        <p:spPr>
          <a:xfrm>
            <a:off x="7830355" y="850169"/>
            <a:ext cx="1128721" cy="45663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0" name="Google Shape;370;p3"/>
          <p:cNvSpPr txBox="1"/>
          <p:nvPr/>
        </p:nvSpPr>
        <p:spPr>
          <a:xfrm>
            <a:off x="7543632" y="365567"/>
            <a:ext cx="853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25mph</a:t>
            </a:r>
            <a:endParaRPr/>
          </a:p>
        </p:txBody>
      </p:sp>
      <p:sp>
        <p:nvSpPr>
          <p:cNvPr id="371" name="Google Shape;371;p3"/>
          <p:cNvSpPr/>
          <p:nvPr/>
        </p:nvSpPr>
        <p:spPr>
          <a:xfrm rot="10800000">
            <a:off x="8766052" y="897966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372;p3"/>
          <p:cNvGrpSpPr/>
          <p:nvPr/>
        </p:nvGrpSpPr>
        <p:grpSpPr>
          <a:xfrm>
            <a:off x="3372335" y="3370858"/>
            <a:ext cx="167835" cy="390153"/>
            <a:chOff x="3677055" y="321013"/>
            <a:chExt cx="486383" cy="1130776"/>
          </a:xfrm>
        </p:grpSpPr>
        <p:sp>
          <p:nvSpPr>
            <p:cNvPr id="373" name="Google Shape;373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3"/>
          <p:cNvGrpSpPr/>
          <p:nvPr/>
        </p:nvGrpSpPr>
        <p:grpSpPr>
          <a:xfrm>
            <a:off x="2379714" y="3440097"/>
            <a:ext cx="167835" cy="390153"/>
            <a:chOff x="3677055" y="321013"/>
            <a:chExt cx="486383" cy="1130776"/>
          </a:xfrm>
        </p:grpSpPr>
        <p:sp>
          <p:nvSpPr>
            <p:cNvPr id="378" name="Google Shape;378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2" name="Google Shape;382;p3"/>
          <p:cNvCxnSpPr/>
          <p:nvPr/>
        </p:nvCxnSpPr>
        <p:spPr>
          <a:xfrm rot="10800000">
            <a:off x="2630082" y="2729995"/>
            <a:ext cx="716527" cy="2880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Google Shape;383;p3"/>
          <p:cNvCxnSpPr>
            <a:endCxn id="326" idx="1"/>
          </p:cNvCxnSpPr>
          <p:nvPr/>
        </p:nvCxnSpPr>
        <p:spPr>
          <a:xfrm rot="10800000">
            <a:off x="3346609" y="2777548"/>
            <a:ext cx="0" cy="797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" name="Google Shape;384;p3"/>
          <p:cNvCxnSpPr/>
          <p:nvPr/>
        </p:nvCxnSpPr>
        <p:spPr>
          <a:xfrm rot="10800000" flipH="1">
            <a:off x="2615507" y="3574712"/>
            <a:ext cx="731102" cy="1290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5" name="Google Shape;385;p3"/>
          <p:cNvSpPr/>
          <p:nvPr/>
        </p:nvSpPr>
        <p:spPr>
          <a:xfrm>
            <a:off x="3321942" y="5812552"/>
            <a:ext cx="300789" cy="156411"/>
          </a:xfrm>
          <a:prstGeom prst="rect">
            <a:avLst/>
          </a:prstGeom>
          <a:solidFill>
            <a:srgbClr val="FFD96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"/>
          <p:cNvSpPr/>
          <p:nvPr/>
        </p:nvSpPr>
        <p:spPr>
          <a:xfrm>
            <a:off x="1597859" y="674067"/>
            <a:ext cx="669500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"/>
          <p:cNvSpPr txBox="1"/>
          <p:nvPr/>
        </p:nvSpPr>
        <p:spPr>
          <a:xfrm>
            <a:off x="1234153" y="30002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</a:t>
            </a:r>
            <a:endParaRPr/>
          </a:p>
        </p:txBody>
      </p:sp>
      <p:sp>
        <p:nvSpPr>
          <p:cNvPr id="388" name="Google Shape;388;p3"/>
          <p:cNvSpPr/>
          <p:nvPr/>
        </p:nvSpPr>
        <p:spPr>
          <a:xfrm>
            <a:off x="2500649" y="153229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"/>
          <p:cNvSpPr txBox="1"/>
          <p:nvPr/>
        </p:nvSpPr>
        <p:spPr>
          <a:xfrm>
            <a:off x="2750647" y="1347796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Intersection_2</a:t>
            </a:r>
            <a:endParaRPr/>
          </a:p>
        </p:txBody>
      </p:sp>
      <p:sp>
        <p:nvSpPr>
          <p:cNvPr id="390" name="Google Shape;390;p3"/>
          <p:cNvSpPr/>
          <p:nvPr/>
        </p:nvSpPr>
        <p:spPr>
          <a:xfrm>
            <a:off x="2500649" y="2489630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"/>
          <p:cNvSpPr/>
          <p:nvPr/>
        </p:nvSpPr>
        <p:spPr>
          <a:xfrm>
            <a:off x="3157309" y="249758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"/>
          <p:cNvSpPr txBox="1"/>
          <p:nvPr/>
        </p:nvSpPr>
        <p:spPr>
          <a:xfrm>
            <a:off x="940823" y="2543656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Intersection_3</a:t>
            </a:r>
            <a:endParaRPr/>
          </a:p>
        </p:txBody>
      </p:sp>
      <p:sp>
        <p:nvSpPr>
          <p:cNvPr id="393" name="Google Shape;393;p3"/>
          <p:cNvSpPr txBox="1"/>
          <p:nvPr/>
        </p:nvSpPr>
        <p:spPr>
          <a:xfrm>
            <a:off x="3513319" y="2543656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Intersection_4</a:t>
            </a:r>
            <a:endParaRPr/>
          </a:p>
        </p:txBody>
      </p:sp>
      <p:sp>
        <p:nvSpPr>
          <p:cNvPr id="394" name="Google Shape;394;p3"/>
          <p:cNvSpPr/>
          <p:nvPr/>
        </p:nvSpPr>
        <p:spPr>
          <a:xfrm>
            <a:off x="3173907" y="328328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"/>
          <p:cNvSpPr/>
          <p:nvPr/>
        </p:nvSpPr>
        <p:spPr>
          <a:xfrm>
            <a:off x="2521196" y="329961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"/>
          <p:cNvSpPr txBox="1"/>
          <p:nvPr/>
        </p:nvSpPr>
        <p:spPr>
          <a:xfrm>
            <a:off x="3510938" y="329844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Intersection_5</a:t>
            </a:r>
            <a:endParaRPr/>
          </a:p>
        </p:txBody>
      </p:sp>
      <p:sp>
        <p:nvSpPr>
          <p:cNvPr id="397" name="Google Shape;397;p3"/>
          <p:cNvSpPr txBox="1"/>
          <p:nvPr/>
        </p:nvSpPr>
        <p:spPr>
          <a:xfrm>
            <a:off x="879046" y="334125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Intersection_6</a:t>
            </a:r>
            <a:endParaRPr/>
          </a:p>
        </p:txBody>
      </p:sp>
      <p:cxnSp>
        <p:nvCxnSpPr>
          <p:cNvPr id="398" name="Google Shape;398;p3"/>
          <p:cNvCxnSpPr>
            <a:stCxn id="399" idx="0"/>
          </p:cNvCxnSpPr>
          <p:nvPr/>
        </p:nvCxnSpPr>
        <p:spPr>
          <a:xfrm rot="10800000" flipH="1">
            <a:off x="2407207" y="6101960"/>
            <a:ext cx="453300" cy="4416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0" name="Google Shape;400;p3"/>
          <p:cNvSpPr/>
          <p:nvPr/>
        </p:nvSpPr>
        <p:spPr>
          <a:xfrm>
            <a:off x="2500649" y="494514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"/>
          <p:cNvSpPr txBox="1"/>
          <p:nvPr/>
        </p:nvSpPr>
        <p:spPr>
          <a:xfrm>
            <a:off x="1203229" y="4928052"/>
            <a:ext cx="1189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Railroad_1</a:t>
            </a:r>
            <a:endParaRPr/>
          </a:p>
        </p:txBody>
      </p:sp>
      <p:sp>
        <p:nvSpPr>
          <p:cNvPr id="402" name="Google Shape;402;p3"/>
          <p:cNvSpPr/>
          <p:nvPr/>
        </p:nvSpPr>
        <p:spPr>
          <a:xfrm>
            <a:off x="2497568" y="563811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"/>
          <p:cNvSpPr txBox="1"/>
          <p:nvPr/>
        </p:nvSpPr>
        <p:spPr>
          <a:xfrm>
            <a:off x="1029335" y="614683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Intersection_7</a:t>
            </a:r>
            <a:endParaRPr/>
          </a:p>
        </p:txBody>
      </p:sp>
      <p:sp>
        <p:nvSpPr>
          <p:cNvPr id="404" name="Google Shape;404;p3"/>
          <p:cNvSpPr/>
          <p:nvPr/>
        </p:nvSpPr>
        <p:spPr>
          <a:xfrm rot="5400000">
            <a:off x="2815012" y="567038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"/>
          <p:cNvSpPr txBox="1"/>
          <p:nvPr/>
        </p:nvSpPr>
        <p:spPr>
          <a:xfrm>
            <a:off x="2680562" y="5273992"/>
            <a:ext cx="134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Crosswalk_1</a:t>
            </a:r>
            <a:endParaRPr/>
          </a:p>
        </p:txBody>
      </p:sp>
      <p:sp>
        <p:nvSpPr>
          <p:cNvPr id="399" name="Google Shape;399;p3"/>
          <p:cNvSpPr txBox="1"/>
          <p:nvPr/>
        </p:nvSpPr>
        <p:spPr>
          <a:xfrm>
            <a:off x="1751322" y="6543560"/>
            <a:ext cx="1311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Pre_X_Walk</a:t>
            </a:r>
            <a:endParaRPr sz="1800">
              <a:solidFill>
                <a:srgbClr val="00B0F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"/>
          <p:cNvSpPr/>
          <p:nvPr/>
        </p:nvSpPr>
        <p:spPr>
          <a:xfrm rot="5400000">
            <a:off x="2905611" y="5851367"/>
            <a:ext cx="318733" cy="142827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"/>
          <p:cNvSpPr txBox="1"/>
          <p:nvPr/>
        </p:nvSpPr>
        <p:spPr>
          <a:xfrm>
            <a:off x="2974378" y="652176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X_Walk</a:t>
            </a:r>
            <a:endParaRPr sz="1800">
              <a:solidFill>
                <a:srgbClr val="FFFF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p3"/>
          <p:cNvCxnSpPr>
            <a:stCxn id="407" idx="0"/>
            <a:endCxn id="406" idx="3"/>
          </p:cNvCxnSpPr>
          <p:nvPr/>
        </p:nvCxnSpPr>
        <p:spPr>
          <a:xfrm rot="10800000">
            <a:off x="3065067" y="6082266"/>
            <a:ext cx="351900" cy="4395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9" name="Google Shape;409;p3"/>
          <p:cNvSpPr/>
          <p:nvPr/>
        </p:nvSpPr>
        <p:spPr>
          <a:xfrm rot="5400000">
            <a:off x="3624613" y="568078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"/>
          <p:cNvSpPr txBox="1"/>
          <p:nvPr/>
        </p:nvSpPr>
        <p:spPr>
          <a:xfrm>
            <a:off x="3388008" y="6201600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Intersection_8</a:t>
            </a:r>
            <a:endParaRPr/>
          </a:p>
        </p:txBody>
      </p:sp>
      <p:sp>
        <p:nvSpPr>
          <p:cNvPr id="411" name="Google Shape;411;p3"/>
          <p:cNvSpPr/>
          <p:nvPr/>
        </p:nvSpPr>
        <p:spPr>
          <a:xfrm rot="5400000">
            <a:off x="2701138" y="5813499"/>
            <a:ext cx="318733" cy="258229"/>
          </a:xfrm>
          <a:prstGeom prst="rect">
            <a:avLst/>
          </a:prstGeom>
          <a:solidFill>
            <a:srgbClr val="00B0F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"/>
          <p:cNvSpPr/>
          <p:nvPr/>
        </p:nvSpPr>
        <p:spPr>
          <a:xfrm rot="5400000">
            <a:off x="3262452" y="5677030"/>
            <a:ext cx="318733" cy="478085"/>
          </a:xfrm>
          <a:prstGeom prst="rect">
            <a:avLst/>
          </a:prstGeom>
          <a:solidFill>
            <a:schemeClr val="accent4">
              <a:alpha val="33725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"/>
          <p:cNvSpPr txBox="1"/>
          <p:nvPr/>
        </p:nvSpPr>
        <p:spPr>
          <a:xfrm>
            <a:off x="2962774" y="4725414"/>
            <a:ext cx="1258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School_Bus</a:t>
            </a:r>
            <a:endParaRPr sz="1800">
              <a:solidFill>
                <a:schemeClr val="accent4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"/>
          <p:cNvSpPr/>
          <p:nvPr/>
        </p:nvSpPr>
        <p:spPr>
          <a:xfrm rot="5400000">
            <a:off x="4782411" y="5465463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"/>
          <p:cNvSpPr txBox="1"/>
          <p:nvPr/>
        </p:nvSpPr>
        <p:spPr>
          <a:xfrm>
            <a:off x="4148096" y="5204019"/>
            <a:ext cx="1604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White_Truck_1</a:t>
            </a:r>
            <a:endParaRPr/>
          </a:p>
        </p:txBody>
      </p:sp>
      <p:sp>
        <p:nvSpPr>
          <p:cNvPr id="414" name="Google Shape;414;p3"/>
          <p:cNvSpPr txBox="1"/>
          <p:nvPr/>
        </p:nvSpPr>
        <p:spPr>
          <a:xfrm>
            <a:off x="5248063" y="6224365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Intersection_9</a:t>
            </a:r>
            <a:endParaRPr/>
          </a:p>
        </p:txBody>
      </p:sp>
      <p:sp>
        <p:nvSpPr>
          <p:cNvPr id="415" name="Google Shape;415;p3"/>
          <p:cNvSpPr/>
          <p:nvPr/>
        </p:nvSpPr>
        <p:spPr>
          <a:xfrm rot="5400000">
            <a:off x="5749944" y="5686841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"/>
          <p:cNvSpPr/>
          <p:nvPr/>
        </p:nvSpPr>
        <p:spPr>
          <a:xfrm rot="5400000">
            <a:off x="5540750" y="4431377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"/>
          <p:cNvSpPr txBox="1"/>
          <p:nvPr/>
        </p:nvSpPr>
        <p:spPr>
          <a:xfrm>
            <a:off x="6751393" y="5950325"/>
            <a:ext cx="1896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Playground_Curve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"/>
          <p:cNvSpPr/>
          <p:nvPr/>
        </p:nvSpPr>
        <p:spPr>
          <a:xfrm>
            <a:off x="6948075" y="4445991"/>
            <a:ext cx="318733" cy="721103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"/>
          <p:cNvSpPr txBox="1"/>
          <p:nvPr/>
        </p:nvSpPr>
        <p:spPr>
          <a:xfrm>
            <a:off x="5610066" y="4724683"/>
            <a:ext cx="1385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School_Zone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"/>
          <p:cNvSpPr/>
          <p:nvPr/>
        </p:nvSpPr>
        <p:spPr>
          <a:xfrm>
            <a:off x="6970586" y="421541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"/>
          <p:cNvSpPr txBox="1"/>
          <p:nvPr/>
        </p:nvSpPr>
        <p:spPr>
          <a:xfrm>
            <a:off x="7235749" y="4523534"/>
            <a:ext cx="1654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Intersection_10</a:t>
            </a:r>
            <a:endParaRPr/>
          </a:p>
        </p:txBody>
      </p:sp>
      <p:sp>
        <p:nvSpPr>
          <p:cNvPr id="422" name="Google Shape;422;p3"/>
          <p:cNvSpPr/>
          <p:nvPr/>
        </p:nvSpPr>
        <p:spPr>
          <a:xfrm rot="-5400000">
            <a:off x="6653963" y="1196990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"/>
          <p:cNvSpPr txBox="1"/>
          <p:nvPr/>
        </p:nvSpPr>
        <p:spPr>
          <a:xfrm>
            <a:off x="4896724" y="774806"/>
            <a:ext cx="2255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Parking Garage_Curve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"/>
          <p:cNvSpPr/>
          <p:nvPr/>
        </p:nvSpPr>
        <p:spPr>
          <a:xfrm rot="5400000">
            <a:off x="8166564" y="425411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"/>
          <p:cNvSpPr txBox="1"/>
          <p:nvPr/>
        </p:nvSpPr>
        <p:spPr>
          <a:xfrm>
            <a:off x="7410823" y="139307"/>
            <a:ext cx="1967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Construction_Zone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"/>
          <p:cNvSpPr/>
          <p:nvPr/>
        </p:nvSpPr>
        <p:spPr>
          <a:xfrm>
            <a:off x="8835637" y="809963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"/>
          <p:cNvSpPr txBox="1"/>
          <p:nvPr/>
        </p:nvSpPr>
        <p:spPr>
          <a:xfrm>
            <a:off x="7753743" y="1361577"/>
            <a:ext cx="1654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Intersection_11</a:t>
            </a:r>
            <a:endParaRPr/>
          </a:p>
        </p:txBody>
      </p:sp>
      <p:sp>
        <p:nvSpPr>
          <p:cNvPr id="428" name="Google Shape;428;p3"/>
          <p:cNvSpPr/>
          <p:nvPr/>
        </p:nvSpPr>
        <p:spPr>
          <a:xfrm>
            <a:off x="6952815" y="3523453"/>
            <a:ext cx="318733" cy="721103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"/>
          <p:cNvSpPr txBox="1"/>
          <p:nvPr/>
        </p:nvSpPr>
        <p:spPr>
          <a:xfrm>
            <a:off x="5721491" y="3803011"/>
            <a:ext cx="1244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Ambulance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"/>
          <p:cNvCxnSpPr>
            <a:cxnSpLocks/>
            <a:stCxn id="305" idx="2"/>
            <a:endCxn id="12" idx="0"/>
          </p:cNvCxnSpPr>
          <p:nvPr/>
        </p:nvCxnSpPr>
        <p:spPr>
          <a:xfrm flipH="1">
            <a:off x="3437662" y="5094746"/>
            <a:ext cx="129404" cy="647947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6" name="Google Shape;306;p3"/>
          <p:cNvSpPr/>
          <p:nvPr/>
        </p:nvSpPr>
        <p:spPr>
          <a:xfrm rot="5400000">
            <a:off x="3262452" y="5677030"/>
            <a:ext cx="318733" cy="478085"/>
          </a:xfrm>
          <a:prstGeom prst="rect">
            <a:avLst/>
          </a:prstGeom>
          <a:solidFill>
            <a:schemeClr val="accent4">
              <a:alpha val="33725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"/>
          <p:cNvSpPr/>
          <p:nvPr/>
        </p:nvSpPr>
        <p:spPr>
          <a:xfrm rot="-7484882">
            <a:off x="1194378" y="906917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"/>
          <p:cNvSpPr/>
          <p:nvPr/>
        </p:nvSpPr>
        <p:spPr>
          <a:xfrm rot="5400000">
            <a:off x="9072796" y="782113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"/>
          <p:cNvSpPr txBox="1"/>
          <p:nvPr/>
        </p:nvSpPr>
        <p:spPr>
          <a:xfrm>
            <a:off x="-3512" y="1321450"/>
            <a:ext cx="179408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 sz="28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"/>
          <p:cNvSpPr/>
          <p:nvPr/>
        </p:nvSpPr>
        <p:spPr>
          <a:xfrm>
            <a:off x="9204329" y="789089"/>
            <a:ext cx="16225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endParaRPr sz="28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"/>
          <p:cNvSpPr/>
          <p:nvPr/>
        </p:nvSpPr>
        <p:spPr>
          <a:xfrm>
            <a:off x="1792940" y="895832"/>
            <a:ext cx="209725" cy="19294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"/>
          <p:cNvSpPr/>
          <p:nvPr/>
        </p:nvSpPr>
        <p:spPr>
          <a:xfrm>
            <a:off x="1654154" y="850169"/>
            <a:ext cx="962586" cy="823385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3" name="Google Shape;313;p3"/>
          <p:cNvCxnSpPr>
            <a:stCxn id="312" idx="2"/>
          </p:cNvCxnSpPr>
          <p:nvPr/>
        </p:nvCxnSpPr>
        <p:spPr>
          <a:xfrm>
            <a:off x="2616740" y="1261862"/>
            <a:ext cx="13200" cy="1468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4" name="Google Shape;314;p3"/>
          <p:cNvSpPr txBox="1"/>
          <p:nvPr/>
        </p:nvSpPr>
        <p:spPr>
          <a:xfrm>
            <a:off x="2497218" y="711166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grpSp>
        <p:nvGrpSpPr>
          <p:cNvPr id="315" name="Google Shape;315;p3"/>
          <p:cNvGrpSpPr/>
          <p:nvPr/>
        </p:nvGrpSpPr>
        <p:grpSpPr>
          <a:xfrm>
            <a:off x="2389430" y="1609986"/>
            <a:ext cx="167835" cy="390153"/>
            <a:chOff x="3677055" y="321013"/>
            <a:chExt cx="486383" cy="1130776"/>
          </a:xfrm>
        </p:grpSpPr>
        <p:sp>
          <p:nvSpPr>
            <p:cNvPr id="316" name="Google Shape;316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3"/>
          <p:cNvGrpSpPr/>
          <p:nvPr/>
        </p:nvGrpSpPr>
        <p:grpSpPr>
          <a:xfrm>
            <a:off x="2389430" y="2571532"/>
            <a:ext cx="167835" cy="390153"/>
            <a:chOff x="3677055" y="321013"/>
            <a:chExt cx="486383" cy="1130776"/>
          </a:xfrm>
        </p:grpSpPr>
        <p:sp>
          <p:nvSpPr>
            <p:cNvPr id="321" name="Google Shape;321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3"/>
          <p:cNvGrpSpPr/>
          <p:nvPr/>
        </p:nvGrpSpPr>
        <p:grpSpPr>
          <a:xfrm>
            <a:off x="3346609" y="2582471"/>
            <a:ext cx="167835" cy="390153"/>
            <a:chOff x="3677055" y="321013"/>
            <a:chExt cx="486383" cy="1130776"/>
          </a:xfrm>
        </p:grpSpPr>
        <p:sp>
          <p:nvSpPr>
            <p:cNvPr id="326" name="Google Shape;326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0" name="Google Shape;330;p3"/>
          <p:cNvCxnSpPr/>
          <p:nvPr/>
        </p:nvCxnSpPr>
        <p:spPr>
          <a:xfrm>
            <a:off x="2630082" y="3609365"/>
            <a:ext cx="0" cy="2217503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1" name="Google Shape;331;p3"/>
          <p:cNvSpPr txBox="1"/>
          <p:nvPr/>
        </p:nvSpPr>
        <p:spPr>
          <a:xfrm>
            <a:off x="2715095" y="4200401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 dirty="0"/>
          </a:p>
        </p:txBody>
      </p:sp>
      <p:grpSp>
        <p:nvGrpSpPr>
          <p:cNvPr id="332" name="Google Shape;332;p3"/>
          <p:cNvGrpSpPr/>
          <p:nvPr/>
        </p:nvGrpSpPr>
        <p:grpSpPr>
          <a:xfrm>
            <a:off x="2404109" y="5706007"/>
            <a:ext cx="167835" cy="390153"/>
            <a:chOff x="3677055" y="321013"/>
            <a:chExt cx="486383" cy="1130776"/>
          </a:xfrm>
        </p:grpSpPr>
        <p:sp>
          <p:nvSpPr>
            <p:cNvPr id="333" name="Google Shape;333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7" name="Google Shape;337;p3"/>
          <p:cNvCxnSpPr/>
          <p:nvPr/>
        </p:nvCxnSpPr>
        <p:spPr>
          <a:xfrm>
            <a:off x="2691832" y="5899022"/>
            <a:ext cx="1065020" cy="3067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8" name="Google Shape;338;p3"/>
          <p:cNvSpPr txBox="1"/>
          <p:nvPr/>
        </p:nvSpPr>
        <p:spPr>
          <a:xfrm>
            <a:off x="2656672" y="5404139"/>
            <a:ext cx="85311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 dirty="0"/>
          </a:p>
        </p:txBody>
      </p:sp>
      <p:sp>
        <p:nvSpPr>
          <p:cNvPr id="339" name="Google Shape;339;p3"/>
          <p:cNvSpPr/>
          <p:nvPr/>
        </p:nvSpPr>
        <p:spPr>
          <a:xfrm>
            <a:off x="2889151" y="5656032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"/>
          <p:cNvSpPr/>
          <p:nvPr/>
        </p:nvSpPr>
        <p:spPr>
          <a:xfrm rot="10800000">
            <a:off x="3579137" y="5974058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"/>
          <p:cNvSpPr/>
          <p:nvPr/>
        </p:nvSpPr>
        <p:spPr>
          <a:xfrm>
            <a:off x="2471504" y="4921424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2" name="Google Shape;342;p3"/>
          <p:cNvCxnSpPr/>
          <p:nvPr/>
        </p:nvCxnSpPr>
        <p:spPr>
          <a:xfrm rot="10800000" flipH="1">
            <a:off x="3767701" y="5916073"/>
            <a:ext cx="2199962" cy="5886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3" name="Google Shape;343;p3"/>
          <p:cNvSpPr txBox="1"/>
          <p:nvPr/>
        </p:nvSpPr>
        <p:spPr>
          <a:xfrm>
            <a:off x="4486076" y="6023922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 dirty="0"/>
          </a:p>
        </p:txBody>
      </p:sp>
      <p:sp>
        <p:nvSpPr>
          <p:cNvPr id="344" name="Google Shape;344;p3"/>
          <p:cNvSpPr/>
          <p:nvPr/>
        </p:nvSpPr>
        <p:spPr>
          <a:xfrm rot="-10535702" flipH="1">
            <a:off x="4979851" y="5677830"/>
            <a:ext cx="1726853" cy="246546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3C6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"/>
          <p:cNvSpPr/>
          <p:nvPr/>
        </p:nvSpPr>
        <p:spPr>
          <a:xfrm>
            <a:off x="4717287" y="5866308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3"/>
          <p:cNvGrpSpPr/>
          <p:nvPr/>
        </p:nvGrpSpPr>
        <p:grpSpPr>
          <a:xfrm>
            <a:off x="5740455" y="5761734"/>
            <a:ext cx="167835" cy="390153"/>
            <a:chOff x="3677055" y="321013"/>
            <a:chExt cx="486383" cy="1130776"/>
          </a:xfrm>
        </p:grpSpPr>
        <p:sp>
          <p:nvSpPr>
            <p:cNvPr id="347" name="Google Shape;347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"/>
          <p:cNvSpPr/>
          <p:nvPr/>
        </p:nvSpPr>
        <p:spPr>
          <a:xfrm rot="5400000">
            <a:off x="6111334" y="4939731"/>
            <a:ext cx="1081321" cy="807077"/>
          </a:xfrm>
          <a:prstGeom prst="arc">
            <a:avLst>
              <a:gd name="adj1" fmla="val 16970493"/>
              <a:gd name="adj2" fmla="val 21352008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"/>
          <p:cNvSpPr txBox="1"/>
          <p:nvPr/>
        </p:nvSpPr>
        <p:spPr>
          <a:xfrm>
            <a:off x="5981326" y="5470604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353" name="Google Shape;353;p3"/>
          <p:cNvSpPr/>
          <p:nvPr/>
        </p:nvSpPr>
        <p:spPr>
          <a:xfrm rot="337321">
            <a:off x="6953112" y="4548881"/>
            <a:ext cx="136828" cy="1110259"/>
          </a:xfrm>
          <a:prstGeom prst="arc">
            <a:avLst>
              <a:gd name="adj1" fmla="val 16200000"/>
              <a:gd name="adj2" fmla="val 4797846"/>
            </a:avLst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"/>
          <p:cNvSpPr txBox="1"/>
          <p:nvPr/>
        </p:nvSpPr>
        <p:spPr>
          <a:xfrm>
            <a:off x="6149697" y="4687968"/>
            <a:ext cx="853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20mph</a:t>
            </a:r>
            <a:endParaRPr dirty="0"/>
          </a:p>
        </p:txBody>
      </p:sp>
      <p:grpSp>
        <p:nvGrpSpPr>
          <p:cNvPr id="356" name="Google Shape;356;p3"/>
          <p:cNvGrpSpPr/>
          <p:nvPr/>
        </p:nvGrpSpPr>
        <p:grpSpPr>
          <a:xfrm>
            <a:off x="7143995" y="4158201"/>
            <a:ext cx="167835" cy="390153"/>
            <a:chOff x="3677055" y="321013"/>
            <a:chExt cx="486383" cy="1130776"/>
          </a:xfrm>
        </p:grpSpPr>
        <p:sp>
          <p:nvSpPr>
            <p:cNvPr id="357" name="Google Shape;357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"/>
          <p:cNvSpPr/>
          <p:nvPr/>
        </p:nvSpPr>
        <p:spPr>
          <a:xfrm rot="5400000">
            <a:off x="6980007" y="450885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3"/>
          <p:cNvCxnSpPr/>
          <p:nvPr/>
        </p:nvCxnSpPr>
        <p:spPr>
          <a:xfrm>
            <a:off x="7098031" y="1416734"/>
            <a:ext cx="18822" cy="329184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3"/>
          <p:cNvSpPr/>
          <p:nvPr/>
        </p:nvSpPr>
        <p:spPr>
          <a:xfrm flipH="1">
            <a:off x="7098031" y="846920"/>
            <a:ext cx="1180610" cy="1151808"/>
          </a:xfrm>
          <a:prstGeom prst="arc">
            <a:avLst>
              <a:gd name="adj1" fmla="val 16237897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"/>
          <p:cNvSpPr txBox="1"/>
          <p:nvPr/>
        </p:nvSpPr>
        <p:spPr>
          <a:xfrm>
            <a:off x="6147764" y="2674688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grpSp>
        <p:nvGrpSpPr>
          <p:cNvPr id="365" name="Google Shape;365;p3"/>
          <p:cNvGrpSpPr/>
          <p:nvPr/>
        </p:nvGrpSpPr>
        <p:grpSpPr>
          <a:xfrm>
            <a:off x="7071500" y="3788437"/>
            <a:ext cx="156411" cy="300789"/>
            <a:chOff x="7038647" y="3739293"/>
            <a:chExt cx="156411" cy="300789"/>
          </a:xfrm>
        </p:grpSpPr>
        <p:sp>
          <p:nvSpPr>
            <p:cNvPr id="366" name="Google Shape;366;p3"/>
            <p:cNvSpPr/>
            <p:nvPr/>
          </p:nvSpPr>
          <p:spPr>
            <a:xfrm rot="5400000">
              <a:off x="6966458" y="3811482"/>
              <a:ext cx="300789" cy="15641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7052202" y="3823956"/>
              <a:ext cx="129300" cy="129976"/>
            </a:xfrm>
            <a:prstGeom prst="plus">
              <a:avLst>
                <a:gd name="adj" fmla="val 35481"/>
              </a:avLst>
            </a:prstGeom>
            <a:solidFill>
              <a:srgbClr val="FF00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3"/>
          <p:cNvSpPr/>
          <p:nvPr/>
        </p:nvSpPr>
        <p:spPr>
          <a:xfrm rot="9275616">
            <a:off x="6732630" y="227557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9" name="Google Shape;369;p3"/>
          <p:cNvCxnSpPr/>
          <p:nvPr/>
        </p:nvCxnSpPr>
        <p:spPr>
          <a:xfrm>
            <a:off x="7830355" y="850169"/>
            <a:ext cx="1128721" cy="45663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0" name="Google Shape;370;p3"/>
          <p:cNvSpPr txBox="1"/>
          <p:nvPr/>
        </p:nvSpPr>
        <p:spPr>
          <a:xfrm>
            <a:off x="7891469" y="978522"/>
            <a:ext cx="853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25mph</a:t>
            </a:r>
            <a:endParaRPr dirty="0"/>
          </a:p>
        </p:txBody>
      </p:sp>
      <p:sp>
        <p:nvSpPr>
          <p:cNvPr id="371" name="Google Shape;371;p3"/>
          <p:cNvSpPr/>
          <p:nvPr/>
        </p:nvSpPr>
        <p:spPr>
          <a:xfrm rot="10800000">
            <a:off x="8766052" y="897966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372;p3"/>
          <p:cNvGrpSpPr/>
          <p:nvPr/>
        </p:nvGrpSpPr>
        <p:grpSpPr>
          <a:xfrm>
            <a:off x="3372335" y="3370858"/>
            <a:ext cx="167835" cy="390153"/>
            <a:chOff x="3677055" y="321013"/>
            <a:chExt cx="486383" cy="1130776"/>
          </a:xfrm>
        </p:grpSpPr>
        <p:sp>
          <p:nvSpPr>
            <p:cNvPr id="373" name="Google Shape;373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3"/>
          <p:cNvGrpSpPr/>
          <p:nvPr/>
        </p:nvGrpSpPr>
        <p:grpSpPr>
          <a:xfrm>
            <a:off x="2379714" y="3440097"/>
            <a:ext cx="167835" cy="390153"/>
            <a:chOff x="3677055" y="321013"/>
            <a:chExt cx="486383" cy="1130776"/>
          </a:xfrm>
        </p:grpSpPr>
        <p:sp>
          <p:nvSpPr>
            <p:cNvPr id="378" name="Google Shape;378;p3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2" name="Google Shape;382;p3"/>
          <p:cNvCxnSpPr/>
          <p:nvPr/>
        </p:nvCxnSpPr>
        <p:spPr>
          <a:xfrm rot="10800000">
            <a:off x="2630082" y="2729995"/>
            <a:ext cx="716527" cy="2880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Google Shape;383;p3"/>
          <p:cNvCxnSpPr>
            <a:endCxn id="326" idx="1"/>
          </p:cNvCxnSpPr>
          <p:nvPr/>
        </p:nvCxnSpPr>
        <p:spPr>
          <a:xfrm rot="10800000">
            <a:off x="3346609" y="2777548"/>
            <a:ext cx="0" cy="797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" name="Google Shape;384;p3"/>
          <p:cNvCxnSpPr/>
          <p:nvPr/>
        </p:nvCxnSpPr>
        <p:spPr>
          <a:xfrm rot="10800000" flipH="1">
            <a:off x="2615507" y="3574712"/>
            <a:ext cx="731102" cy="1290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6" name="Google Shape;386;p3"/>
          <p:cNvSpPr/>
          <p:nvPr/>
        </p:nvSpPr>
        <p:spPr>
          <a:xfrm>
            <a:off x="1597859" y="674067"/>
            <a:ext cx="669500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"/>
          <p:cNvSpPr txBox="1"/>
          <p:nvPr/>
        </p:nvSpPr>
        <p:spPr>
          <a:xfrm>
            <a:off x="1234153" y="30002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Traffic Merge</a:t>
            </a:r>
            <a:endParaRPr dirty="0"/>
          </a:p>
        </p:txBody>
      </p:sp>
      <p:sp>
        <p:nvSpPr>
          <p:cNvPr id="388" name="Google Shape;388;p3"/>
          <p:cNvSpPr/>
          <p:nvPr/>
        </p:nvSpPr>
        <p:spPr>
          <a:xfrm>
            <a:off x="2500649" y="153229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"/>
          <p:cNvSpPr txBox="1"/>
          <p:nvPr/>
        </p:nvSpPr>
        <p:spPr>
          <a:xfrm>
            <a:off x="2750647" y="1347796"/>
            <a:ext cx="11089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cs typeface="Calibri"/>
                <a:sym typeface="Calibri"/>
              </a:rPr>
              <a:t>Jaywalker</a:t>
            </a:r>
            <a:endParaRPr dirty="0"/>
          </a:p>
        </p:txBody>
      </p:sp>
      <p:sp>
        <p:nvSpPr>
          <p:cNvPr id="395" name="Google Shape;395;p3"/>
          <p:cNvSpPr/>
          <p:nvPr/>
        </p:nvSpPr>
        <p:spPr>
          <a:xfrm>
            <a:off x="2489002" y="3970031"/>
            <a:ext cx="318733" cy="435793"/>
          </a:xfrm>
          <a:prstGeom prst="rect">
            <a:avLst/>
          </a:prstGeom>
          <a:solidFill>
            <a:srgbClr val="7030A0">
              <a:alpha val="50196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"/>
          <p:cNvSpPr txBox="1"/>
          <p:nvPr/>
        </p:nvSpPr>
        <p:spPr>
          <a:xfrm>
            <a:off x="1032867" y="3864782"/>
            <a:ext cx="153702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030A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Baseline</a:t>
            </a:r>
            <a:br>
              <a:rPr lang="en-US" sz="1800" dirty="0">
                <a:solidFill>
                  <a:srgbClr val="7030A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rgbClr val="7030A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Straightaway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400" name="Google Shape;400;p3"/>
          <p:cNvSpPr/>
          <p:nvPr/>
        </p:nvSpPr>
        <p:spPr>
          <a:xfrm>
            <a:off x="2500649" y="494514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"/>
          <p:cNvSpPr txBox="1"/>
          <p:nvPr/>
        </p:nvSpPr>
        <p:spPr>
          <a:xfrm>
            <a:off x="585836" y="4928052"/>
            <a:ext cx="180662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Railroad Crossing</a:t>
            </a:r>
            <a:b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(Inactive)</a:t>
            </a:r>
            <a:endParaRPr dirty="0"/>
          </a:p>
        </p:txBody>
      </p:sp>
      <p:sp>
        <p:nvSpPr>
          <p:cNvPr id="404" name="Google Shape;404;p3"/>
          <p:cNvSpPr/>
          <p:nvPr/>
        </p:nvSpPr>
        <p:spPr>
          <a:xfrm rot="5400000">
            <a:off x="2815012" y="567038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"/>
          <p:cNvSpPr txBox="1"/>
          <p:nvPr/>
        </p:nvSpPr>
        <p:spPr>
          <a:xfrm>
            <a:off x="2399657" y="6072627"/>
            <a:ext cx="1134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Crosswalk</a:t>
            </a:r>
            <a:endParaRPr dirty="0"/>
          </a:p>
        </p:txBody>
      </p:sp>
      <p:sp>
        <p:nvSpPr>
          <p:cNvPr id="305" name="Google Shape;305;p3"/>
          <p:cNvSpPr txBox="1"/>
          <p:nvPr/>
        </p:nvSpPr>
        <p:spPr>
          <a:xfrm>
            <a:off x="2962774" y="4725414"/>
            <a:ext cx="12085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School Bus</a:t>
            </a:r>
            <a:endParaRPr sz="1800" dirty="0">
              <a:solidFill>
                <a:schemeClr val="accent4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"/>
          <p:cNvSpPr/>
          <p:nvPr/>
        </p:nvSpPr>
        <p:spPr>
          <a:xfrm rot="5400000">
            <a:off x="4782411" y="5465463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"/>
          <p:cNvSpPr txBox="1"/>
          <p:nvPr/>
        </p:nvSpPr>
        <p:spPr>
          <a:xfrm>
            <a:off x="4093719" y="5391121"/>
            <a:ext cx="16626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cs typeface="Calibri"/>
                <a:sym typeface="Calibri"/>
              </a:rPr>
              <a:t>Truck-Following</a:t>
            </a:r>
            <a:endParaRPr dirty="0"/>
          </a:p>
        </p:txBody>
      </p:sp>
      <p:sp>
        <p:nvSpPr>
          <p:cNvPr id="416" name="Google Shape;416;p3"/>
          <p:cNvSpPr/>
          <p:nvPr/>
        </p:nvSpPr>
        <p:spPr>
          <a:xfrm rot="5400000">
            <a:off x="5535045" y="4424718"/>
            <a:ext cx="1977642" cy="1121039"/>
          </a:xfrm>
          <a:prstGeom prst="arc">
            <a:avLst>
              <a:gd name="adj1" fmla="val 18185656"/>
              <a:gd name="adj2" fmla="val 21040492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"/>
          <p:cNvSpPr txBox="1"/>
          <p:nvPr/>
        </p:nvSpPr>
        <p:spPr>
          <a:xfrm>
            <a:off x="6963533" y="5643728"/>
            <a:ext cx="1896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Playground Curve</a:t>
            </a:r>
            <a:endParaRPr sz="1800" dirty="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"/>
          <p:cNvSpPr/>
          <p:nvPr/>
        </p:nvSpPr>
        <p:spPr>
          <a:xfrm>
            <a:off x="6948075" y="4883837"/>
            <a:ext cx="318733" cy="438633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"/>
          <p:cNvSpPr txBox="1"/>
          <p:nvPr/>
        </p:nvSpPr>
        <p:spPr>
          <a:xfrm>
            <a:off x="7219977" y="4917784"/>
            <a:ext cx="1385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School Zone</a:t>
            </a:r>
            <a:endParaRPr sz="1800" dirty="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"/>
          <p:cNvSpPr/>
          <p:nvPr/>
        </p:nvSpPr>
        <p:spPr>
          <a:xfrm>
            <a:off x="6957486" y="4322568"/>
            <a:ext cx="318733" cy="525649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"/>
          <p:cNvSpPr txBox="1"/>
          <p:nvPr/>
        </p:nvSpPr>
        <p:spPr>
          <a:xfrm>
            <a:off x="7202031" y="4377629"/>
            <a:ext cx="15071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Car-Following</a:t>
            </a:r>
            <a:endParaRPr dirty="0"/>
          </a:p>
        </p:txBody>
      </p:sp>
      <p:sp>
        <p:nvSpPr>
          <p:cNvPr id="422" name="Google Shape;422;p3"/>
          <p:cNvSpPr/>
          <p:nvPr/>
        </p:nvSpPr>
        <p:spPr>
          <a:xfrm rot="-5400000">
            <a:off x="6653963" y="1196990"/>
            <a:ext cx="1977642" cy="1121039"/>
          </a:xfrm>
          <a:prstGeom prst="arc">
            <a:avLst>
              <a:gd name="adj1" fmla="val 18194380"/>
              <a:gd name="adj2" fmla="val 20710089"/>
            </a:avLst>
          </a:prstGeom>
          <a:noFill/>
          <a:ln w="190500" cap="flat" cmpd="sng">
            <a:solidFill>
              <a:srgbClr val="7030A0">
                <a:alpha val="50196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"/>
          <p:cNvSpPr txBox="1"/>
          <p:nvPr/>
        </p:nvSpPr>
        <p:spPr>
          <a:xfrm>
            <a:off x="5569534" y="847879"/>
            <a:ext cx="15582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030A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Baseline Curve</a:t>
            </a:r>
            <a:endParaRPr sz="1800" dirty="0">
              <a:solidFill>
                <a:srgbClr val="7030A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"/>
          <p:cNvSpPr/>
          <p:nvPr/>
        </p:nvSpPr>
        <p:spPr>
          <a:xfrm rot="5400000">
            <a:off x="8166564" y="425411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"/>
          <p:cNvSpPr txBox="1"/>
          <p:nvPr/>
        </p:nvSpPr>
        <p:spPr>
          <a:xfrm>
            <a:off x="7353371" y="322072"/>
            <a:ext cx="1967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Construction Zone</a:t>
            </a:r>
            <a:endParaRPr sz="1800" dirty="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"/>
          <p:cNvSpPr/>
          <p:nvPr/>
        </p:nvSpPr>
        <p:spPr>
          <a:xfrm>
            <a:off x="6952815" y="3523453"/>
            <a:ext cx="318733" cy="721103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"/>
          <p:cNvSpPr txBox="1"/>
          <p:nvPr/>
        </p:nvSpPr>
        <p:spPr>
          <a:xfrm>
            <a:off x="5721491" y="3803011"/>
            <a:ext cx="1244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Ambulance</a:t>
            </a:r>
            <a:endParaRPr dirty="0"/>
          </a:p>
        </p:txBody>
      </p:sp>
      <p:cxnSp>
        <p:nvCxnSpPr>
          <p:cNvPr id="4" name="Google Shape;362;p3">
            <a:extLst>
              <a:ext uri="{FF2B5EF4-FFF2-40B4-BE49-F238E27FC236}">
                <a16:creationId xmlns:a16="http://schemas.microsoft.com/office/drawing/2014/main" id="{D02A9834-0C99-8E04-0195-36E21D9436A4}"/>
              </a:ext>
            </a:extLst>
          </p:cNvPr>
          <p:cNvCxnSpPr>
            <a:cxnSpLocks/>
          </p:cNvCxnSpPr>
          <p:nvPr/>
        </p:nvCxnSpPr>
        <p:spPr>
          <a:xfrm>
            <a:off x="7642784" y="849511"/>
            <a:ext cx="187571" cy="2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raphic 8" descr="Beach ball with solid fill">
            <a:extLst>
              <a:ext uri="{FF2B5EF4-FFF2-40B4-BE49-F238E27FC236}">
                <a16:creationId xmlns:a16="http://schemas.microsoft.com/office/drawing/2014/main" id="{E1E682D3-F1B8-4D9E-E20E-5E6289BFC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2660" y="5343322"/>
            <a:ext cx="274320" cy="274320"/>
          </a:xfrm>
          <a:prstGeom prst="rect">
            <a:avLst/>
          </a:prstGeom>
        </p:spPr>
      </p:pic>
      <p:pic>
        <p:nvPicPr>
          <p:cNvPr id="12" name="Graphic 11" descr="Bus with solid fill">
            <a:extLst>
              <a:ext uri="{FF2B5EF4-FFF2-40B4-BE49-F238E27FC236}">
                <a16:creationId xmlns:a16="http://schemas.microsoft.com/office/drawing/2014/main" id="{2C0876BE-397C-3992-9363-8954D88686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628" b="20311"/>
          <a:stretch/>
        </p:blipFill>
        <p:spPr>
          <a:xfrm>
            <a:off x="3209062" y="5742693"/>
            <a:ext cx="457200" cy="30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"/>
          <p:cNvSpPr/>
          <p:nvPr/>
        </p:nvSpPr>
        <p:spPr>
          <a:xfrm rot="-7484882">
            <a:off x="1194378" y="906917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"/>
          <p:cNvSpPr/>
          <p:nvPr/>
        </p:nvSpPr>
        <p:spPr>
          <a:xfrm rot="5400000">
            <a:off x="9072796" y="782113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"/>
          <p:cNvSpPr txBox="1"/>
          <p:nvPr/>
        </p:nvSpPr>
        <p:spPr>
          <a:xfrm>
            <a:off x="-3512" y="1321450"/>
            <a:ext cx="179408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(-464.55, -1216.65)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"/>
          <p:cNvSpPr/>
          <p:nvPr/>
        </p:nvSpPr>
        <p:spPr>
          <a:xfrm>
            <a:off x="9204329" y="789089"/>
            <a:ext cx="162255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(-446.60, 772.20)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"/>
          <p:cNvSpPr/>
          <p:nvPr/>
        </p:nvSpPr>
        <p:spPr>
          <a:xfrm>
            <a:off x="1792940" y="895832"/>
            <a:ext cx="209725" cy="19294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"/>
          <p:cNvSpPr/>
          <p:nvPr/>
        </p:nvSpPr>
        <p:spPr>
          <a:xfrm>
            <a:off x="1654154" y="850169"/>
            <a:ext cx="962586" cy="823385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4"/>
          <p:cNvCxnSpPr>
            <a:stCxn id="440" idx="2"/>
          </p:cNvCxnSpPr>
          <p:nvPr/>
        </p:nvCxnSpPr>
        <p:spPr>
          <a:xfrm>
            <a:off x="2616740" y="1261862"/>
            <a:ext cx="13200" cy="1468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2" name="Google Shape;442;p4"/>
          <p:cNvSpPr txBox="1"/>
          <p:nvPr/>
        </p:nvSpPr>
        <p:spPr>
          <a:xfrm>
            <a:off x="2497218" y="711166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grpSp>
        <p:nvGrpSpPr>
          <p:cNvPr id="443" name="Google Shape;443;p4"/>
          <p:cNvGrpSpPr/>
          <p:nvPr/>
        </p:nvGrpSpPr>
        <p:grpSpPr>
          <a:xfrm>
            <a:off x="2389430" y="1609986"/>
            <a:ext cx="167835" cy="390153"/>
            <a:chOff x="3677055" y="321013"/>
            <a:chExt cx="486383" cy="1130776"/>
          </a:xfrm>
        </p:grpSpPr>
        <p:sp>
          <p:nvSpPr>
            <p:cNvPr id="444" name="Google Shape;444;p4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4"/>
          <p:cNvGrpSpPr/>
          <p:nvPr/>
        </p:nvGrpSpPr>
        <p:grpSpPr>
          <a:xfrm>
            <a:off x="2389430" y="2571532"/>
            <a:ext cx="167835" cy="390153"/>
            <a:chOff x="3677055" y="321013"/>
            <a:chExt cx="486383" cy="1130776"/>
          </a:xfrm>
        </p:grpSpPr>
        <p:sp>
          <p:nvSpPr>
            <p:cNvPr id="449" name="Google Shape;449;p4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4"/>
          <p:cNvGrpSpPr/>
          <p:nvPr/>
        </p:nvGrpSpPr>
        <p:grpSpPr>
          <a:xfrm>
            <a:off x="3346609" y="2582471"/>
            <a:ext cx="167835" cy="390153"/>
            <a:chOff x="3677055" y="321013"/>
            <a:chExt cx="486383" cy="1130776"/>
          </a:xfrm>
        </p:grpSpPr>
        <p:sp>
          <p:nvSpPr>
            <p:cNvPr id="454" name="Google Shape;454;p4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8" name="Google Shape;458;p4"/>
          <p:cNvCxnSpPr/>
          <p:nvPr/>
        </p:nvCxnSpPr>
        <p:spPr>
          <a:xfrm>
            <a:off x="2630082" y="3609365"/>
            <a:ext cx="0" cy="2217503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9" name="Google Shape;459;p4"/>
          <p:cNvSpPr txBox="1"/>
          <p:nvPr/>
        </p:nvSpPr>
        <p:spPr>
          <a:xfrm>
            <a:off x="1743836" y="4195193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/>
          </a:p>
        </p:txBody>
      </p:sp>
      <p:grpSp>
        <p:nvGrpSpPr>
          <p:cNvPr id="460" name="Google Shape;460;p4"/>
          <p:cNvGrpSpPr/>
          <p:nvPr/>
        </p:nvGrpSpPr>
        <p:grpSpPr>
          <a:xfrm>
            <a:off x="2404109" y="5706007"/>
            <a:ext cx="167835" cy="390153"/>
            <a:chOff x="3677055" y="321013"/>
            <a:chExt cx="486383" cy="1130776"/>
          </a:xfrm>
        </p:grpSpPr>
        <p:sp>
          <p:nvSpPr>
            <p:cNvPr id="461" name="Google Shape;461;p4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5" name="Google Shape;465;p4"/>
          <p:cNvCxnSpPr/>
          <p:nvPr/>
        </p:nvCxnSpPr>
        <p:spPr>
          <a:xfrm>
            <a:off x="2691832" y="5899022"/>
            <a:ext cx="1065020" cy="3067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6" name="Google Shape;466;p4"/>
          <p:cNvSpPr txBox="1"/>
          <p:nvPr/>
        </p:nvSpPr>
        <p:spPr>
          <a:xfrm>
            <a:off x="2603269" y="6011539"/>
            <a:ext cx="85311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467" name="Google Shape;467;p4"/>
          <p:cNvSpPr/>
          <p:nvPr/>
        </p:nvSpPr>
        <p:spPr>
          <a:xfrm>
            <a:off x="2889151" y="5599476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"/>
          <p:cNvSpPr/>
          <p:nvPr/>
        </p:nvSpPr>
        <p:spPr>
          <a:xfrm rot="10800000">
            <a:off x="3579137" y="5974058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"/>
          <p:cNvSpPr/>
          <p:nvPr/>
        </p:nvSpPr>
        <p:spPr>
          <a:xfrm>
            <a:off x="2471504" y="4921424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470;p4"/>
          <p:cNvCxnSpPr/>
          <p:nvPr/>
        </p:nvCxnSpPr>
        <p:spPr>
          <a:xfrm rot="10800000" flipH="1">
            <a:off x="3767701" y="5916073"/>
            <a:ext cx="2199962" cy="5886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1" name="Google Shape;471;p4"/>
          <p:cNvSpPr txBox="1"/>
          <p:nvPr/>
        </p:nvSpPr>
        <p:spPr>
          <a:xfrm>
            <a:off x="4673930" y="5394644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/>
          </a:p>
        </p:txBody>
      </p:sp>
      <p:sp>
        <p:nvSpPr>
          <p:cNvPr id="472" name="Google Shape;472;p4"/>
          <p:cNvSpPr/>
          <p:nvPr/>
        </p:nvSpPr>
        <p:spPr>
          <a:xfrm rot="-10535702" flipH="1">
            <a:off x="4979851" y="5677830"/>
            <a:ext cx="1726853" cy="246546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3C6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"/>
          <p:cNvSpPr/>
          <p:nvPr/>
        </p:nvSpPr>
        <p:spPr>
          <a:xfrm>
            <a:off x="4717287" y="5866308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4" name="Google Shape;474;p4"/>
          <p:cNvGrpSpPr/>
          <p:nvPr/>
        </p:nvGrpSpPr>
        <p:grpSpPr>
          <a:xfrm>
            <a:off x="5740455" y="5761734"/>
            <a:ext cx="167835" cy="390153"/>
            <a:chOff x="3677055" y="321013"/>
            <a:chExt cx="486383" cy="1130776"/>
          </a:xfrm>
        </p:grpSpPr>
        <p:sp>
          <p:nvSpPr>
            <p:cNvPr id="475" name="Google Shape;475;p4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" name="Google Shape;479;p4"/>
          <p:cNvSpPr/>
          <p:nvPr/>
        </p:nvSpPr>
        <p:spPr>
          <a:xfrm rot="4442569">
            <a:off x="6113221" y="4998588"/>
            <a:ext cx="962586" cy="823385"/>
          </a:xfrm>
          <a:prstGeom prst="arc">
            <a:avLst>
              <a:gd name="adj1" fmla="val 19314135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"/>
          <p:cNvSpPr txBox="1"/>
          <p:nvPr/>
        </p:nvSpPr>
        <p:spPr>
          <a:xfrm>
            <a:off x="5981326" y="5470604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481" name="Google Shape;481;p4"/>
          <p:cNvSpPr/>
          <p:nvPr/>
        </p:nvSpPr>
        <p:spPr>
          <a:xfrm rot="337321">
            <a:off x="6953112" y="4548881"/>
            <a:ext cx="136828" cy="1110259"/>
          </a:xfrm>
          <a:prstGeom prst="arc">
            <a:avLst>
              <a:gd name="adj1" fmla="val 16200000"/>
              <a:gd name="adj2" fmla="val 5473153"/>
            </a:avLst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"/>
          <p:cNvSpPr txBox="1"/>
          <p:nvPr/>
        </p:nvSpPr>
        <p:spPr>
          <a:xfrm>
            <a:off x="6096000" y="4913130"/>
            <a:ext cx="853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20mph</a:t>
            </a:r>
            <a:endParaRPr/>
          </a:p>
        </p:txBody>
      </p:sp>
      <p:sp>
        <p:nvSpPr>
          <p:cNvPr id="483" name="Google Shape;483;p4"/>
          <p:cNvSpPr/>
          <p:nvPr/>
        </p:nvSpPr>
        <p:spPr>
          <a:xfrm rot="-1784993">
            <a:off x="7038695" y="5364245"/>
            <a:ext cx="184425" cy="20138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4" name="Google Shape;484;p4"/>
          <p:cNvGrpSpPr/>
          <p:nvPr/>
        </p:nvGrpSpPr>
        <p:grpSpPr>
          <a:xfrm>
            <a:off x="7143995" y="4158201"/>
            <a:ext cx="167835" cy="390153"/>
            <a:chOff x="3677055" y="321013"/>
            <a:chExt cx="486383" cy="1130776"/>
          </a:xfrm>
        </p:grpSpPr>
        <p:sp>
          <p:nvSpPr>
            <p:cNvPr id="485" name="Google Shape;485;p4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4"/>
          <p:cNvSpPr/>
          <p:nvPr/>
        </p:nvSpPr>
        <p:spPr>
          <a:xfrm rot="5400000">
            <a:off x="6980007" y="450885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p4"/>
          <p:cNvCxnSpPr/>
          <p:nvPr/>
        </p:nvCxnSpPr>
        <p:spPr>
          <a:xfrm>
            <a:off x="7098031" y="1504909"/>
            <a:ext cx="18822" cy="278790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1" name="Google Shape;491;p4"/>
          <p:cNvSpPr/>
          <p:nvPr/>
        </p:nvSpPr>
        <p:spPr>
          <a:xfrm rot="356938" flipH="1">
            <a:off x="7116582" y="815749"/>
            <a:ext cx="1478602" cy="1285117"/>
          </a:xfrm>
          <a:prstGeom prst="arc">
            <a:avLst>
              <a:gd name="adj1" fmla="val 16750511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"/>
          <p:cNvSpPr txBox="1"/>
          <p:nvPr/>
        </p:nvSpPr>
        <p:spPr>
          <a:xfrm>
            <a:off x="6147764" y="2674688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493" name="Google Shape;493;p4"/>
          <p:cNvSpPr/>
          <p:nvPr/>
        </p:nvSpPr>
        <p:spPr>
          <a:xfrm rot="9275616">
            <a:off x="6732630" y="227557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p4"/>
          <p:cNvCxnSpPr/>
          <p:nvPr/>
        </p:nvCxnSpPr>
        <p:spPr>
          <a:xfrm>
            <a:off x="7830355" y="850169"/>
            <a:ext cx="1128721" cy="45663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5" name="Google Shape;495;p4"/>
          <p:cNvSpPr txBox="1"/>
          <p:nvPr/>
        </p:nvSpPr>
        <p:spPr>
          <a:xfrm>
            <a:off x="7968156" y="341834"/>
            <a:ext cx="853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25mph</a:t>
            </a:r>
            <a:endParaRPr/>
          </a:p>
        </p:txBody>
      </p:sp>
      <p:sp>
        <p:nvSpPr>
          <p:cNvPr id="496" name="Google Shape;496;p4"/>
          <p:cNvSpPr/>
          <p:nvPr/>
        </p:nvSpPr>
        <p:spPr>
          <a:xfrm rot="10800000">
            <a:off x="8766052" y="897966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4"/>
          <p:cNvGrpSpPr/>
          <p:nvPr/>
        </p:nvGrpSpPr>
        <p:grpSpPr>
          <a:xfrm>
            <a:off x="3372335" y="3370858"/>
            <a:ext cx="167835" cy="390153"/>
            <a:chOff x="3677055" y="321013"/>
            <a:chExt cx="486383" cy="1130776"/>
          </a:xfrm>
        </p:grpSpPr>
        <p:sp>
          <p:nvSpPr>
            <p:cNvPr id="498" name="Google Shape;498;p4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4"/>
          <p:cNvGrpSpPr/>
          <p:nvPr/>
        </p:nvGrpSpPr>
        <p:grpSpPr>
          <a:xfrm>
            <a:off x="2379714" y="3440097"/>
            <a:ext cx="167835" cy="390153"/>
            <a:chOff x="3677055" y="321013"/>
            <a:chExt cx="486383" cy="1130776"/>
          </a:xfrm>
        </p:grpSpPr>
        <p:sp>
          <p:nvSpPr>
            <p:cNvPr id="503" name="Google Shape;503;p4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07" name="Google Shape;507;p4"/>
          <p:cNvCxnSpPr/>
          <p:nvPr/>
        </p:nvCxnSpPr>
        <p:spPr>
          <a:xfrm rot="10800000">
            <a:off x="2630082" y="2729995"/>
            <a:ext cx="716527" cy="2880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" name="Google Shape;508;p4"/>
          <p:cNvCxnSpPr>
            <a:endCxn id="454" idx="1"/>
          </p:cNvCxnSpPr>
          <p:nvPr/>
        </p:nvCxnSpPr>
        <p:spPr>
          <a:xfrm rot="10800000">
            <a:off x="3346609" y="2777548"/>
            <a:ext cx="0" cy="797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" name="Google Shape;509;p4"/>
          <p:cNvCxnSpPr/>
          <p:nvPr/>
        </p:nvCxnSpPr>
        <p:spPr>
          <a:xfrm rot="10800000" flipH="1">
            <a:off x="2615507" y="3574712"/>
            <a:ext cx="731102" cy="1290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0" name="Google Shape;510;p4"/>
          <p:cNvSpPr/>
          <p:nvPr/>
        </p:nvSpPr>
        <p:spPr>
          <a:xfrm>
            <a:off x="3321942" y="5812552"/>
            <a:ext cx="300789" cy="156411"/>
          </a:xfrm>
          <a:prstGeom prst="rect">
            <a:avLst/>
          </a:prstGeom>
          <a:solidFill>
            <a:srgbClr val="FFD96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1" name="Google Shape;511;p4"/>
          <p:cNvCxnSpPr>
            <a:stCxn id="512" idx="2"/>
            <a:endCxn id="513" idx="1"/>
          </p:cNvCxnSpPr>
          <p:nvPr/>
        </p:nvCxnSpPr>
        <p:spPr>
          <a:xfrm flipH="1">
            <a:off x="3421713" y="5094746"/>
            <a:ext cx="170400" cy="6621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14" name="Google Shape;514;p4"/>
          <p:cNvSpPr/>
          <p:nvPr/>
        </p:nvSpPr>
        <p:spPr>
          <a:xfrm>
            <a:off x="1597859" y="674067"/>
            <a:ext cx="669500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"/>
          <p:cNvSpPr txBox="1"/>
          <p:nvPr/>
        </p:nvSpPr>
        <p:spPr>
          <a:xfrm>
            <a:off x="1234153" y="30002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</a:t>
            </a:r>
            <a:endParaRPr/>
          </a:p>
        </p:txBody>
      </p:sp>
      <p:sp>
        <p:nvSpPr>
          <p:cNvPr id="516" name="Google Shape;516;p4"/>
          <p:cNvSpPr/>
          <p:nvPr/>
        </p:nvSpPr>
        <p:spPr>
          <a:xfrm>
            <a:off x="2500649" y="153229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"/>
          <p:cNvSpPr txBox="1"/>
          <p:nvPr/>
        </p:nvSpPr>
        <p:spPr>
          <a:xfrm>
            <a:off x="2750647" y="1347796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Intersection_2</a:t>
            </a:r>
            <a:endParaRPr/>
          </a:p>
        </p:txBody>
      </p:sp>
      <p:sp>
        <p:nvSpPr>
          <p:cNvPr id="518" name="Google Shape;518;p4"/>
          <p:cNvSpPr/>
          <p:nvPr/>
        </p:nvSpPr>
        <p:spPr>
          <a:xfrm>
            <a:off x="2500649" y="2489630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"/>
          <p:cNvSpPr/>
          <p:nvPr/>
        </p:nvSpPr>
        <p:spPr>
          <a:xfrm>
            <a:off x="3157309" y="249758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"/>
          <p:cNvSpPr txBox="1"/>
          <p:nvPr/>
        </p:nvSpPr>
        <p:spPr>
          <a:xfrm>
            <a:off x="940823" y="2543656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Intersection_3</a:t>
            </a:r>
            <a:endParaRPr/>
          </a:p>
        </p:txBody>
      </p:sp>
      <p:sp>
        <p:nvSpPr>
          <p:cNvPr id="521" name="Google Shape;521;p4"/>
          <p:cNvSpPr txBox="1"/>
          <p:nvPr/>
        </p:nvSpPr>
        <p:spPr>
          <a:xfrm>
            <a:off x="3513319" y="2543656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Intersection_4</a:t>
            </a:r>
            <a:endParaRPr/>
          </a:p>
        </p:txBody>
      </p:sp>
      <p:sp>
        <p:nvSpPr>
          <p:cNvPr id="522" name="Google Shape;522;p4"/>
          <p:cNvSpPr/>
          <p:nvPr/>
        </p:nvSpPr>
        <p:spPr>
          <a:xfrm>
            <a:off x="3173907" y="328328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"/>
          <p:cNvSpPr/>
          <p:nvPr/>
        </p:nvSpPr>
        <p:spPr>
          <a:xfrm>
            <a:off x="2521196" y="329961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"/>
          <p:cNvSpPr txBox="1"/>
          <p:nvPr/>
        </p:nvSpPr>
        <p:spPr>
          <a:xfrm>
            <a:off x="3510938" y="329844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Intersection_5</a:t>
            </a:r>
            <a:endParaRPr/>
          </a:p>
        </p:txBody>
      </p:sp>
      <p:sp>
        <p:nvSpPr>
          <p:cNvPr id="525" name="Google Shape;525;p4"/>
          <p:cNvSpPr txBox="1"/>
          <p:nvPr/>
        </p:nvSpPr>
        <p:spPr>
          <a:xfrm>
            <a:off x="879046" y="334125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Intersection_6</a:t>
            </a:r>
            <a:endParaRPr/>
          </a:p>
        </p:txBody>
      </p:sp>
      <p:sp>
        <p:nvSpPr>
          <p:cNvPr id="526" name="Google Shape;526;p4"/>
          <p:cNvSpPr/>
          <p:nvPr/>
        </p:nvSpPr>
        <p:spPr>
          <a:xfrm>
            <a:off x="2500649" y="494514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"/>
          <p:cNvSpPr txBox="1"/>
          <p:nvPr/>
        </p:nvSpPr>
        <p:spPr>
          <a:xfrm>
            <a:off x="1203229" y="4928052"/>
            <a:ext cx="1189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Railroad_1</a:t>
            </a:r>
            <a:endParaRPr/>
          </a:p>
        </p:txBody>
      </p:sp>
      <p:sp>
        <p:nvSpPr>
          <p:cNvPr id="528" name="Google Shape;528;p4"/>
          <p:cNvSpPr/>
          <p:nvPr/>
        </p:nvSpPr>
        <p:spPr>
          <a:xfrm>
            <a:off x="2497568" y="563811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"/>
          <p:cNvSpPr txBox="1"/>
          <p:nvPr/>
        </p:nvSpPr>
        <p:spPr>
          <a:xfrm>
            <a:off x="1029335" y="614683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Intersection_7</a:t>
            </a:r>
            <a:endParaRPr/>
          </a:p>
        </p:txBody>
      </p:sp>
      <p:sp>
        <p:nvSpPr>
          <p:cNvPr id="530" name="Google Shape;530;p4"/>
          <p:cNvSpPr/>
          <p:nvPr/>
        </p:nvSpPr>
        <p:spPr>
          <a:xfrm rot="5400000">
            <a:off x="2815012" y="567038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"/>
          <p:cNvSpPr txBox="1"/>
          <p:nvPr/>
        </p:nvSpPr>
        <p:spPr>
          <a:xfrm>
            <a:off x="2680562" y="5273992"/>
            <a:ext cx="134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Crosswalk_1</a:t>
            </a:r>
            <a:endParaRPr/>
          </a:p>
        </p:txBody>
      </p:sp>
      <p:sp>
        <p:nvSpPr>
          <p:cNvPr id="532" name="Google Shape;532;p4"/>
          <p:cNvSpPr txBox="1"/>
          <p:nvPr/>
        </p:nvSpPr>
        <p:spPr>
          <a:xfrm>
            <a:off x="1751322" y="6543560"/>
            <a:ext cx="1311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Pre_X_Walk</a:t>
            </a:r>
            <a:endParaRPr sz="1800">
              <a:solidFill>
                <a:srgbClr val="00B0F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"/>
          <p:cNvSpPr/>
          <p:nvPr/>
        </p:nvSpPr>
        <p:spPr>
          <a:xfrm rot="5400000">
            <a:off x="2905611" y="5851367"/>
            <a:ext cx="318733" cy="142827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"/>
          <p:cNvSpPr txBox="1"/>
          <p:nvPr/>
        </p:nvSpPr>
        <p:spPr>
          <a:xfrm>
            <a:off x="2974378" y="652176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X_Walk</a:t>
            </a:r>
            <a:endParaRPr sz="1800">
              <a:solidFill>
                <a:srgbClr val="FFFF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5" name="Google Shape;535;p4"/>
          <p:cNvCxnSpPr>
            <a:stCxn id="534" idx="0"/>
            <a:endCxn id="533" idx="3"/>
          </p:cNvCxnSpPr>
          <p:nvPr/>
        </p:nvCxnSpPr>
        <p:spPr>
          <a:xfrm rot="10800000">
            <a:off x="3065067" y="6082266"/>
            <a:ext cx="351900" cy="4395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6" name="Google Shape;536;p4"/>
          <p:cNvSpPr/>
          <p:nvPr/>
        </p:nvSpPr>
        <p:spPr>
          <a:xfrm rot="5400000">
            <a:off x="3624613" y="568078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"/>
          <p:cNvSpPr txBox="1"/>
          <p:nvPr/>
        </p:nvSpPr>
        <p:spPr>
          <a:xfrm>
            <a:off x="3388008" y="6201600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Intersection_8</a:t>
            </a:r>
            <a:endParaRPr/>
          </a:p>
        </p:txBody>
      </p:sp>
      <p:sp>
        <p:nvSpPr>
          <p:cNvPr id="538" name="Google Shape;538;p4"/>
          <p:cNvSpPr/>
          <p:nvPr/>
        </p:nvSpPr>
        <p:spPr>
          <a:xfrm rot="5400000">
            <a:off x="2701138" y="5813499"/>
            <a:ext cx="318733" cy="258229"/>
          </a:xfrm>
          <a:prstGeom prst="rect">
            <a:avLst/>
          </a:prstGeom>
          <a:solidFill>
            <a:srgbClr val="00B0F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"/>
          <p:cNvSpPr/>
          <p:nvPr/>
        </p:nvSpPr>
        <p:spPr>
          <a:xfrm rot="5400000">
            <a:off x="3262452" y="5677030"/>
            <a:ext cx="318733" cy="478085"/>
          </a:xfrm>
          <a:prstGeom prst="rect">
            <a:avLst/>
          </a:prstGeom>
          <a:solidFill>
            <a:schemeClr val="accent4">
              <a:alpha val="33725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"/>
          <p:cNvSpPr txBox="1"/>
          <p:nvPr/>
        </p:nvSpPr>
        <p:spPr>
          <a:xfrm>
            <a:off x="2962774" y="4725414"/>
            <a:ext cx="1258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School_Bus</a:t>
            </a:r>
            <a:endParaRPr sz="1800">
              <a:solidFill>
                <a:schemeClr val="accent4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"/>
          <p:cNvSpPr/>
          <p:nvPr/>
        </p:nvSpPr>
        <p:spPr>
          <a:xfrm rot="5400000">
            <a:off x="4782411" y="5465463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"/>
          <p:cNvSpPr txBox="1"/>
          <p:nvPr/>
        </p:nvSpPr>
        <p:spPr>
          <a:xfrm>
            <a:off x="4148096" y="5204019"/>
            <a:ext cx="1604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White_Truck_1</a:t>
            </a:r>
            <a:endParaRPr/>
          </a:p>
        </p:txBody>
      </p:sp>
      <p:sp>
        <p:nvSpPr>
          <p:cNvPr id="541" name="Google Shape;541;p4"/>
          <p:cNvSpPr txBox="1"/>
          <p:nvPr/>
        </p:nvSpPr>
        <p:spPr>
          <a:xfrm>
            <a:off x="5248063" y="6224365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Intersection_9</a:t>
            </a:r>
            <a:endParaRPr/>
          </a:p>
        </p:txBody>
      </p:sp>
      <p:sp>
        <p:nvSpPr>
          <p:cNvPr id="542" name="Google Shape;542;p4"/>
          <p:cNvSpPr/>
          <p:nvPr/>
        </p:nvSpPr>
        <p:spPr>
          <a:xfrm rot="5400000">
            <a:off x="5749944" y="5686841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"/>
          <p:cNvSpPr/>
          <p:nvPr/>
        </p:nvSpPr>
        <p:spPr>
          <a:xfrm rot="5400000">
            <a:off x="5540750" y="4431377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"/>
          <p:cNvSpPr txBox="1"/>
          <p:nvPr/>
        </p:nvSpPr>
        <p:spPr>
          <a:xfrm>
            <a:off x="6751393" y="5950325"/>
            <a:ext cx="1896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Playground_Curve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"/>
          <p:cNvSpPr/>
          <p:nvPr/>
        </p:nvSpPr>
        <p:spPr>
          <a:xfrm>
            <a:off x="6948075" y="4445991"/>
            <a:ext cx="318733" cy="721103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"/>
          <p:cNvSpPr txBox="1"/>
          <p:nvPr/>
        </p:nvSpPr>
        <p:spPr>
          <a:xfrm>
            <a:off x="5610066" y="4724683"/>
            <a:ext cx="1385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School_Zone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"/>
          <p:cNvSpPr/>
          <p:nvPr/>
        </p:nvSpPr>
        <p:spPr>
          <a:xfrm>
            <a:off x="6970586" y="421541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"/>
          <p:cNvSpPr txBox="1"/>
          <p:nvPr/>
        </p:nvSpPr>
        <p:spPr>
          <a:xfrm>
            <a:off x="7235749" y="4523534"/>
            <a:ext cx="1654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Intersection_10</a:t>
            </a:r>
            <a:endParaRPr/>
          </a:p>
        </p:txBody>
      </p:sp>
      <p:sp>
        <p:nvSpPr>
          <p:cNvPr id="549" name="Google Shape;549;p4"/>
          <p:cNvSpPr/>
          <p:nvPr/>
        </p:nvSpPr>
        <p:spPr>
          <a:xfrm rot="-5400000">
            <a:off x="6653963" y="1196990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"/>
          <p:cNvSpPr txBox="1"/>
          <p:nvPr/>
        </p:nvSpPr>
        <p:spPr>
          <a:xfrm>
            <a:off x="4896724" y="774806"/>
            <a:ext cx="2255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Parking Garage_Curve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"/>
          <p:cNvSpPr/>
          <p:nvPr/>
        </p:nvSpPr>
        <p:spPr>
          <a:xfrm rot="5400000">
            <a:off x="8166564" y="425411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"/>
          <p:cNvSpPr txBox="1"/>
          <p:nvPr/>
        </p:nvSpPr>
        <p:spPr>
          <a:xfrm>
            <a:off x="7410823" y="139307"/>
            <a:ext cx="1967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Construction_Zone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"/>
          <p:cNvSpPr/>
          <p:nvPr/>
        </p:nvSpPr>
        <p:spPr>
          <a:xfrm>
            <a:off x="8835637" y="809963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"/>
          <p:cNvSpPr txBox="1"/>
          <p:nvPr/>
        </p:nvSpPr>
        <p:spPr>
          <a:xfrm>
            <a:off x="7753743" y="1361577"/>
            <a:ext cx="1654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Intersection_11</a:t>
            </a:r>
            <a:endParaRPr/>
          </a:p>
        </p:txBody>
      </p:sp>
      <p:cxnSp>
        <p:nvCxnSpPr>
          <p:cNvPr id="555" name="Google Shape;555;p4"/>
          <p:cNvCxnSpPr/>
          <p:nvPr/>
        </p:nvCxnSpPr>
        <p:spPr>
          <a:xfrm rot="10800000" flipH="1">
            <a:off x="2407207" y="6101980"/>
            <a:ext cx="453297" cy="44158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"/>
          <p:cNvSpPr/>
          <p:nvPr/>
        </p:nvSpPr>
        <p:spPr>
          <a:xfrm rot="2806397">
            <a:off x="4321242" y="842973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"/>
          <p:cNvSpPr txBox="1"/>
          <p:nvPr/>
        </p:nvSpPr>
        <p:spPr>
          <a:xfrm>
            <a:off x="3929653" y="93724"/>
            <a:ext cx="168828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(-420.94, -476.27)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"/>
          <p:cNvSpPr/>
          <p:nvPr/>
        </p:nvSpPr>
        <p:spPr>
          <a:xfrm rot="5400000">
            <a:off x="7228668" y="1290070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"/>
          <p:cNvSpPr/>
          <p:nvPr/>
        </p:nvSpPr>
        <p:spPr>
          <a:xfrm>
            <a:off x="7323065" y="1297525"/>
            <a:ext cx="162576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(-342.40, 265.80)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5"/>
          <p:cNvGrpSpPr/>
          <p:nvPr/>
        </p:nvGrpSpPr>
        <p:grpSpPr>
          <a:xfrm>
            <a:off x="2418241" y="1600409"/>
            <a:ext cx="167835" cy="390153"/>
            <a:chOff x="3677055" y="321013"/>
            <a:chExt cx="486383" cy="1130776"/>
          </a:xfrm>
        </p:grpSpPr>
        <p:sp>
          <p:nvSpPr>
            <p:cNvPr id="566" name="Google Shape;566;p5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0" name="Google Shape;570;p5"/>
          <p:cNvGrpSpPr/>
          <p:nvPr/>
        </p:nvGrpSpPr>
        <p:grpSpPr>
          <a:xfrm>
            <a:off x="2713516" y="2567196"/>
            <a:ext cx="167835" cy="390153"/>
            <a:chOff x="3677055" y="321013"/>
            <a:chExt cx="486383" cy="1130776"/>
          </a:xfrm>
        </p:grpSpPr>
        <p:sp>
          <p:nvSpPr>
            <p:cNvPr id="571" name="Google Shape;571;p5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5"/>
          <p:cNvGrpSpPr/>
          <p:nvPr/>
        </p:nvGrpSpPr>
        <p:grpSpPr>
          <a:xfrm>
            <a:off x="1841979" y="2561608"/>
            <a:ext cx="167835" cy="390153"/>
            <a:chOff x="3677055" y="321013"/>
            <a:chExt cx="486383" cy="1130776"/>
          </a:xfrm>
        </p:grpSpPr>
        <p:sp>
          <p:nvSpPr>
            <p:cNvPr id="576" name="Google Shape;576;p5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0" name="Google Shape;580;p5"/>
          <p:cNvGrpSpPr/>
          <p:nvPr/>
        </p:nvGrpSpPr>
        <p:grpSpPr>
          <a:xfrm>
            <a:off x="1841979" y="3409991"/>
            <a:ext cx="167835" cy="390153"/>
            <a:chOff x="3677055" y="321013"/>
            <a:chExt cx="486383" cy="1130776"/>
          </a:xfrm>
        </p:grpSpPr>
        <p:sp>
          <p:nvSpPr>
            <p:cNvPr id="581" name="Google Shape;581;p5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" name="Google Shape;585;p5"/>
          <p:cNvGrpSpPr/>
          <p:nvPr/>
        </p:nvGrpSpPr>
        <p:grpSpPr>
          <a:xfrm>
            <a:off x="2713514" y="3395372"/>
            <a:ext cx="167835" cy="390153"/>
            <a:chOff x="3677055" y="321013"/>
            <a:chExt cx="486383" cy="1130776"/>
          </a:xfrm>
        </p:grpSpPr>
        <p:sp>
          <p:nvSpPr>
            <p:cNvPr id="586" name="Google Shape;586;p5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5"/>
          <p:cNvGrpSpPr/>
          <p:nvPr/>
        </p:nvGrpSpPr>
        <p:grpSpPr>
          <a:xfrm>
            <a:off x="2394060" y="5733760"/>
            <a:ext cx="167835" cy="390153"/>
            <a:chOff x="3677055" y="321013"/>
            <a:chExt cx="486383" cy="1130776"/>
          </a:xfrm>
        </p:grpSpPr>
        <p:sp>
          <p:nvSpPr>
            <p:cNvPr id="591" name="Google Shape;591;p5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5" name="Google Shape;595;p5"/>
          <p:cNvGrpSpPr/>
          <p:nvPr/>
        </p:nvGrpSpPr>
        <p:grpSpPr>
          <a:xfrm>
            <a:off x="7155230" y="4109820"/>
            <a:ext cx="167835" cy="390153"/>
            <a:chOff x="3677055" y="321013"/>
            <a:chExt cx="486383" cy="1130776"/>
          </a:xfrm>
        </p:grpSpPr>
        <p:sp>
          <p:nvSpPr>
            <p:cNvPr id="596" name="Google Shape;596;p5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" name="Google Shape;600;p5"/>
          <p:cNvSpPr/>
          <p:nvPr/>
        </p:nvSpPr>
        <p:spPr>
          <a:xfrm>
            <a:off x="3737758" y="1364495"/>
            <a:ext cx="209725" cy="19294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"/>
          <p:cNvSpPr/>
          <p:nvPr/>
        </p:nvSpPr>
        <p:spPr>
          <a:xfrm rot="10800000">
            <a:off x="3543627" y="5934957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2" name="Google Shape;602;p5"/>
          <p:cNvCxnSpPr/>
          <p:nvPr/>
        </p:nvCxnSpPr>
        <p:spPr>
          <a:xfrm flipH="1">
            <a:off x="2626355" y="1768916"/>
            <a:ext cx="1105838" cy="1225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3" name="Google Shape;603;p5"/>
          <p:cNvCxnSpPr/>
          <p:nvPr/>
        </p:nvCxnSpPr>
        <p:spPr>
          <a:xfrm rot="10800000">
            <a:off x="2626355" y="1781170"/>
            <a:ext cx="1" cy="93088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4" name="Google Shape;604;p5"/>
          <p:cNvCxnSpPr/>
          <p:nvPr/>
        </p:nvCxnSpPr>
        <p:spPr>
          <a:xfrm>
            <a:off x="2096974" y="2709132"/>
            <a:ext cx="53652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5" name="Google Shape;605;p5"/>
          <p:cNvCxnSpPr/>
          <p:nvPr/>
        </p:nvCxnSpPr>
        <p:spPr>
          <a:xfrm>
            <a:off x="2089828" y="3574197"/>
            <a:ext cx="53652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6" name="Google Shape;606;p5"/>
          <p:cNvCxnSpPr/>
          <p:nvPr/>
        </p:nvCxnSpPr>
        <p:spPr>
          <a:xfrm>
            <a:off x="2089828" y="2725896"/>
            <a:ext cx="0" cy="86506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7" name="Google Shape;607;p5"/>
          <p:cNvCxnSpPr/>
          <p:nvPr/>
        </p:nvCxnSpPr>
        <p:spPr>
          <a:xfrm rot="10800000">
            <a:off x="2626357" y="3574198"/>
            <a:ext cx="22697" cy="236075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8" name="Google Shape;608;p5"/>
          <p:cNvCxnSpPr/>
          <p:nvPr/>
        </p:nvCxnSpPr>
        <p:spPr>
          <a:xfrm>
            <a:off x="2634009" y="5905983"/>
            <a:ext cx="64259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9" name="Google Shape;609;p5"/>
          <p:cNvCxnSpPr/>
          <p:nvPr/>
        </p:nvCxnSpPr>
        <p:spPr>
          <a:xfrm>
            <a:off x="3276600" y="5905983"/>
            <a:ext cx="2691063" cy="10090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0" name="Google Shape;610;p5"/>
          <p:cNvSpPr/>
          <p:nvPr/>
        </p:nvSpPr>
        <p:spPr>
          <a:xfrm rot="-10603606" flipH="1">
            <a:off x="5010987" y="5676606"/>
            <a:ext cx="1726853" cy="246546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3C6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5"/>
          <p:cNvGrpSpPr/>
          <p:nvPr/>
        </p:nvGrpSpPr>
        <p:grpSpPr>
          <a:xfrm>
            <a:off x="5746860" y="5686207"/>
            <a:ext cx="167835" cy="390153"/>
            <a:chOff x="3677055" y="321013"/>
            <a:chExt cx="486383" cy="1130776"/>
          </a:xfrm>
        </p:grpSpPr>
        <p:sp>
          <p:nvSpPr>
            <p:cNvPr id="612" name="Google Shape;612;p5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p5"/>
          <p:cNvGrpSpPr/>
          <p:nvPr/>
        </p:nvGrpSpPr>
        <p:grpSpPr>
          <a:xfrm>
            <a:off x="5715877" y="4548795"/>
            <a:ext cx="1539466" cy="1588489"/>
            <a:chOff x="5717950" y="4543605"/>
            <a:chExt cx="1539466" cy="1588489"/>
          </a:xfrm>
        </p:grpSpPr>
        <p:sp>
          <p:nvSpPr>
            <p:cNvPr id="617" name="Google Shape;617;p5"/>
            <p:cNvSpPr/>
            <p:nvPr/>
          </p:nvSpPr>
          <p:spPr>
            <a:xfrm rot="3671771">
              <a:off x="5958474" y="4804636"/>
              <a:ext cx="1050725" cy="1170319"/>
            </a:xfrm>
            <a:prstGeom prst="arc">
              <a:avLst>
                <a:gd name="adj1" fmla="val 18279097"/>
                <a:gd name="adj2" fmla="val 0"/>
              </a:avLst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5"/>
            <p:cNvSpPr/>
            <p:nvPr/>
          </p:nvSpPr>
          <p:spPr>
            <a:xfrm rot="1270791">
              <a:off x="6030763" y="4693890"/>
              <a:ext cx="1050725" cy="1170319"/>
            </a:xfrm>
            <a:prstGeom prst="arc">
              <a:avLst>
                <a:gd name="adj1" fmla="val 20180078"/>
                <a:gd name="adj2" fmla="val 0"/>
              </a:avLst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19" name="Google Shape;619;p5"/>
          <p:cNvCxnSpPr/>
          <p:nvPr/>
        </p:nvCxnSpPr>
        <p:spPr>
          <a:xfrm>
            <a:off x="7087318" y="4542539"/>
            <a:ext cx="0" cy="730371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0" name="Google Shape;620;p5"/>
          <p:cNvCxnSpPr/>
          <p:nvPr/>
        </p:nvCxnSpPr>
        <p:spPr>
          <a:xfrm rot="10800000">
            <a:off x="7114948" y="1557442"/>
            <a:ext cx="0" cy="1837931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1" name="Google Shape;621;p5"/>
          <p:cNvCxnSpPr/>
          <p:nvPr/>
        </p:nvCxnSpPr>
        <p:spPr>
          <a:xfrm rot="10800000" flipH="1">
            <a:off x="7087318" y="3395373"/>
            <a:ext cx="27630" cy="114716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2" name="Google Shape;622;p5"/>
          <p:cNvSpPr txBox="1"/>
          <p:nvPr/>
        </p:nvSpPr>
        <p:spPr>
          <a:xfrm>
            <a:off x="1060081" y="2954398"/>
            <a:ext cx="98616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25mph </a:t>
            </a:r>
            <a:endParaRPr/>
          </a:p>
        </p:txBody>
      </p:sp>
      <p:sp>
        <p:nvSpPr>
          <p:cNvPr id="623" name="Google Shape;623;p5"/>
          <p:cNvSpPr txBox="1"/>
          <p:nvPr/>
        </p:nvSpPr>
        <p:spPr>
          <a:xfrm>
            <a:off x="7254450" y="4911344"/>
            <a:ext cx="9284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20mph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"/>
          <p:cNvSpPr txBox="1"/>
          <p:nvPr/>
        </p:nvSpPr>
        <p:spPr>
          <a:xfrm>
            <a:off x="2691507" y="1802863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625" name="Google Shape;625;p5"/>
          <p:cNvSpPr txBox="1"/>
          <p:nvPr/>
        </p:nvSpPr>
        <p:spPr>
          <a:xfrm>
            <a:off x="1758265" y="3873571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626" name="Google Shape;626;p5"/>
          <p:cNvSpPr txBox="1"/>
          <p:nvPr/>
        </p:nvSpPr>
        <p:spPr>
          <a:xfrm>
            <a:off x="4397933" y="5364875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/>
          </a:p>
        </p:txBody>
      </p:sp>
      <p:sp>
        <p:nvSpPr>
          <p:cNvPr id="627" name="Google Shape;627;p5"/>
          <p:cNvSpPr/>
          <p:nvPr/>
        </p:nvSpPr>
        <p:spPr>
          <a:xfrm>
            <a:off x="2471504" y="4921424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"/>
          <p:cNvSpPr/>
          <p:nvPr/>
        </p:nvSpPr>
        <p:spPr>
          <a:xfrm>
            <a:off x="2889151" y="5599476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"/>
          <p:cNvSpPr/>
          <p:nvPr/>
        </p:nvSpPr>
        <p:spPr>
          <a:xfrm>
            <a:off x="4717287" y="5866308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"/>
          <p:cNvSpPr/>
          <p:nvPr/>
        </p:nvSpPr>
        <p:spPr>
          <a:xfrm rot="-1784993">
            <a:off x="7038695" y="5364245"/>
            <a:ext cx="184425" cy="20138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5"/>
          <p:cNvSpPr/>
          <p:nvPr/>
        </p:nvSpPr>
        <p:spPr>
          <a:xfrm rot="5400000">
            <a:off x="6980007" y="450885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2" name="Google Shape;632;p5"/>
          <p:cNvGrpSpPr/>
          <p:nvPr/>
        </p:nvGrpSpPr>
        <p:grpSpPr>
          <a:xfrm>
            <a:off x="7077024" y="3697586"/>
            <a:ext cx="156411" cy="300789"/>
            <a:chOff x="7038647" y="3739293"/>
            <a:chExt cx="156411" cy="300789"/>
          </a:xfrm>
        </p:grpSpPr>
        <p:sp>
          <p:nvSpPr>
            <p:cNvPr id="633" name="Google Shape;633;p5"/>
            <p:cNvSpPr/>
            <p:nvPr/>
          </p:nvSpPr>
          <p:spPr>
            <a:xfrm rot="5400000">
              <a:off x="6966458" y="3811482"/>
              <a:ext cx="300789" cy="15641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7052202" y="3823956"/>
              <a:ext cx="129300" cy="129976"/>
            </a:xfrm>
            <a:prstGeom prst="plus">
              <a:avLst>
                <a:gd name="adj" fmla="val 35481"/>
              </a:avLst>
            </a:prstGeom>
            <a:solidFill>
              <a:srgbClr val="FF00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5" name="Google Shape;635;p5"/>
          <p:cNvSpPr txBox="1"/>
          <p:nvPr/>
        </p:nvSpPr>
        <p:spPr>
          <a:xfrm>
            <a:off x="7126000" y="2501231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/>
          </a:p>
        </p:txBody>
      </p:sp>
      <p:sp>
        <p:nvSpPr>
          <p:cNvPr id="636" name="Google Shape;636;p5"/>
          <p:cNvSpPr txBox="1"/>
          <p:nvPr/>
        </p:nvSpPr>
        <p:spPr>
          <a:xfrm>
            <a:off x="7150070" y="3385415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637" name="Google Shape;637;p5"/>
          <p:cNvSpPr/>
          <p:nvPr/>
        </p:nvSpPr>
        <p:spPr>
          <a:xfrm>
            <a:off x="3484640" y="1562846"/>
            <a:ext cx="669500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5"/>
          <p:cNvSpPr txBox="1"/>
          <p:nvPr/>
        </p:nvSpPr>
        <p:spPr>
          <a:xfrm>
            <a:off x="3565054" y="1918802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</a:t>
            </a:r>
            <a:endParaRPr/>
          </a:p>
        </p:txBody>
      </p:sp>
      <p:sp>
        <p:nvSpPr>
          <p:cNvPr id="639" name="Google Shape;639;p5"/>
          <p:cNvSpPr/>
          <p:nvPr/>
        </p:nvSpPr>
        <p:spPr>
          <a:xfrm>
            <a:off x="2500649" y="153229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5"/>
          <p:cNvSpPr txBox="1"/>
          <p:nvPr/>
        </p:nvSpPr>
        <p:spPr>
          <a:xfrm>
            <a:off x="1122991" y="119794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Intersection_2</a:t>
            </a:r>
            <a:endParaRPr/>
          </a:p>
        </p:txBody>
      </p:sp>
      <p:sp>
        <p:nvSpPr>
          <p:cNvPr id="641" name="Google Shape;641;p5"/>
          <p:cNvSpPr/>
          <p:nvPr/>
        </p:nvSpPr>
        <p:spPr>
          <a:xfrm>
            <a:off x="1865674" y="251439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5"/>
          <p:cNvSpPr/>
          <p:nvPr/>
        </p:nvSpPr>
        <p:spPr>
          <a:xfrm>
            <a:off x="2522334" y="252234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"/>
          <p:cNvSpPr txBox="1"/>
          <p:nvPr/>
        </p:nvSpPr>
        <p:spPr>
          <a:xfrm>
            <a:off x="2849257" y="2383652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Intersection_3</a:t>
            </a:r>
            <a:endParaRPr/>
          </a:p>
        </p:txBody>
      </p:sp>
      <p:sp>
        <p:nvSpPr>
          <p:cNvPr id="644" name="Google Shape;644;p5"/>
          <p:cNvSpPr txBox="1"/>
          <p:nvPr/>
        </p:nvSpPr>
        <p:spPr>
          <a:xfrm>
            <a:off x="401551" y="236239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Intersection_4</a:t>
            </a:r>
            <a:endParaRPr/>
          </a:p>
        </p:txBody>
      </p:sp>
      <p:sp>
        <p:nvSpPr>
          <p:cNvPr id="645" name="Google Shape;645;p5"/>
          <p:cNvSpPr/>
          <p:nvPr/>
        </p:nvSpPr>
        <p:spPr>
          <a:xfrm>
            <a:off x="2538932" y="330805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5"/>
          <p:cNvSpPr/>
          <p:nvPr/>
        </p:nvSpPr>
        <p:spPr>
          <a:xfrm>
            <a:off x="1886221" y="332438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"/>
          <p:cNvSpPr txBox="1"/>
          <p:nvPr/>
        </p:nvSpPr>
        <p:spPr>
          <a:xfrm>
            <a:off x="352528" y="332594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Intersection_5</a:t>
            </a:r>
            <a:endParaRPr/>
          </a:p>
        </p:txBody>
      </p:sp>
      <p:sp>
        <p:nvSpPr>
          <p:cNvPr id="648" name="Google Shape;648;p5"/>
          <p:cNvSpPr txBox="1"/>
          <p:nvPr/>
        </p:nvSpPr>
        <p:spPr>
          <a:xfrm>
            <a:off x="2884168" y="315842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Intersection_6</a:t>
            </a:r>
            <a:endParaRPr/>
          </a:p>
        </p:txBody>
      </p:sp>
      <p:sp>
        <p:nvSpPr>
          <p:cNvPr id="649" name="Google Shape;649;p5"/>
          <p:cNvSpPr/>
          <p:nvPr/>
        </p:nvSpPr>
        <p:spPr>
          <a:xfrm>
            <a:off x="2500649" y="494514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"/>
          <p:cNvSpPr txBox="1"/>
          <p:nvPr/>
        </p:nvSpPr>
        <p:spPr>
          <a:xfrm>
            <a:off x="1203229" y="4928052"/>
            <a:ext cx="1189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Railroad_1</a:t>
            </a:r>
            <a:endParaRPr/>
          </a:p>
        </p:txBody>
      </p:sp>
      <p:sp>
        <p:nvSpPr>
          <p:cNvPr id="651" name="Google Shape;651;p5"/>
          <p:cNvSpPr/>
          <p:nvPr/>
        </p:nvSpPr>
        <p:spPr>
          <a:xfrm>
            <a:off x="2497568" y="563811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"/>
          <p:cNvSpPr txBox="1"/>
          <p:nvPr/>
        </p:nvSpPr>
        <p:spPr>
          <a:xfrm>
            <a:off x="1029335" y="614683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Intersection_7</a:t>
            </a:r>
            <a:endParaRPr/>
          </a:p>
        </p:txBody>
      </p:sp>
      <p:sp>
        <p:nvSpPr>
          <p:cNvPr id="653" name="Google Shape;653;p5"/>
          <p:cNvSpPr/>
          <p:nvPr/>
        </p:nvSpPr>
        <p:spPr>
          <a:xfrm rot="5400000">
            <a:off x="2815012" y="567038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"/>
          <p:cNvSpPr txBox="1"/>
          <p:nvPr/>
        </p:nvSpPr>
        <p:spPr>
          <a:xfrm>
            <a:off x="2677964" y="5359962"/>
            <a:ext cx="134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Crosswalk_1</a:t>
            </a:r>
            <a:endParaRPr/>
          </a:p>
        </p:txBody>
      </p:sp>
      <p:sp>
        <p:nvSpPr>
          <p:cNvPr id="655" name="Google Shape;655;p5"/>
          <p:cNvSpPr/>
          <p:nvPr/>
        </p:nvSpPr>
        <p:spPr>
          <a:xfrm rot="5400000">
            <a:off x="2701138" y="5813499"/>
            <a:ext cx="318733" cy="258229"/>
          </a:xfrm>
          <a:prstGeom prst="rect">
            <a:avLst/>
          </a:prstGeom>
          <a:solidFill>
            <a:srgbClr val="00B0F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"/>
          <p:cNvSpPr txBox="1"/>
          <p:nvPr/>
        </p:nvSpPr>
        <p:spPr>
          <a:xfrm>
            <a:off x="1751322" y="6543560"/>
            <a:ext cx="1311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Pre_X_Walk</a:t>
            </a:r>
            <a:endParaRPr sz="1800">
              <a:solidFill>
                <a:srgbClr val="00B0F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"/>
          <p:cNvSpPr/>
          <p:nvPr/>
        </p:nvSpPr>
        <p:spPr>
          <a:xfrm rot="5400000">
            <a:off x="2905611" y="5851367"/>
            <a:ext cx="318733" cy="142827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"/>
          <p:cNvSpPr txBox="1"/>
          <p:nvPr/>
        </p:nvSpPr>
        <p:spPr>
          <a:xfrm>
            <a:off x="2974378" y="652176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X_Walk</a:t>
            </a:r>
            <a:endParaRPr sz="1800">
              <a:solidFill>
                <a:srgbClr val="FFFF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9" name="Google Shape;659;p5"/>
          <p:cNvCxnSpPr>
            <a:stCxn id="658" idx="0"/>
            <a:endCxn id="657" idx="3"/>
          </p:cNvCxnSpPr>
          <p:nvPr/>
        </p:nvCxnSpPr>
        <p:spPr>
          <a:xfrm rot="10800000">
            <a:off x="3065067" y="6082266"/>
            <a:ext cx="351900" cy="4395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60" name="Google Shape;660;p5"/>
          <p:cNvSpPr/>
          <p:nvPr/>
        </p:nvSpPr>
        <p:spPr>
          <a:xfrm rot="5400000">
            <a:off x="3624613" y="568078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5"/>
          <p:cNvSpPr txBox="1"/>
          <p:nvPr/>
        </p:nvSpPr>
        <p:spPr>
          <a:xfrm>
            <a:off x="3388008" y="6201600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Intersection_8</a:t>
            </a:r>
            <a:endParaRPr/>
          </a:p>
        </p:txBody>
      </p:sp>
      <p:sp>
        <p:nvSpPr>
          <p:cNvPr id="662" name="Google Shape;662;p5"/>
          <p:cNvSpPr/>
          <p:nvPr/>
        </p:nvSpPr>
        <p:spPr>
          <a:xfrm rot="5400000">
            <a:off x="4782411" y="5465463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5"/>
          <p:cNvSpPr txBox="1"/>
          <p:nvPr/>
        </p:nvSpPr>
        <p:spPr>
          <a:xfrm>
            <a:off x="4148096" y="5204019"/>
            <a:ext cx="1604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White_Truck_1</a:t>
            </a:r>
            <a:endParaRPr/>
          </a:p>
        </p:txBody>
      </p:sp>
      <p:sp>
        <p:nvSpPr>
          <p:cNvPr id="664" name="Google Shape;664;p5"/>
          <p:cNvSpPr txBox="1"/>
          <p:nvPr/>
        </p:nvSpPr>
        <p:spPr>
          <a:xfrm>
            <a:off x="5248063" y="6224365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Intersection_9</a:t>
            </a:r>
            <a:endParaRPr/>
          </a:p>
        </p:txBody>
      </p:sp>
      <p:sp>
        <p:nvSpPr>
          <p:cNvPr id="665" name="Google Shape;665;p5"/>
          <p:cNvSpPr/>
          <p:nvPr/>
        </p:nvSpPr>
        <p:spPr>
          <a:xfrm rot="5400000">
            <a:off x="5749944" y="5686841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"/>
          <p:cNvSpPr/>
          <p:nvPr/>
        </p:nvSpPr>
        <p:spPr>
          <a:xfrm rot="5400000">
            <a:off x="5540750" y="4431377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5"/>
          <p:cNvSpPr txBox="1"/>
          <p:nvPr/>
        </p:nvSpPr>
        <p:spPr>
          <a:xfrm>
            <a:off x="6751393" y="5950325"/>
            <a:ext cx="1896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Playground_Curve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"/>
          <p:cNvSpPr/>
          <p:nvPr/>
        </p:nvSpPr>
        <p:spPr>
          <a:xfrm>
            <a:off x="6948075" y="4445991"/>
            <a:ext cx="318733" cy="721103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"/>
          <p:cNvSpPr txBox="1"/>
          <p:nvPr/>
        </p:nvSpPr>
        <p:spPr>
          <a:xfrm>
            <a:off x="5610066" y="4724683"/>
            <a:ext cx="1385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School_Zone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5"/>
          <p:cNvSpPr/>
          <p:nvPr/>
        </p:nvSpPr>
        <p:spPr>
          <a:xfrm>
            <a:off x="6970586" y="421541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5"/>
          <p:cNvSpPr txBox="1"/>
          <p:nvPr/>
        </p:nvSpPr>
        <p:spPr>
          <a:xfrm>
            <a:off x="7235749" y="4523534"/>
            <a:ext cx="1654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Intersection_10</a:t>
            </a:r>
            <a:endParaRPr/>
          </a:p>
        </p:txBody>
      </p:sp>
      <p:cxnSp>
        <p:nvCxnSpPr>
          <p:cNvPr id="672" name="Google Shape;672;p5"/>
          <p:cNvCxnSpPr/>
          <p:nvPr/>
        </p:nvCxnSpPr>
        <p:spPr>
          <a:xfrm rot="10800000" flipH="1">
            <a:off x="2407207" y="6101980"/>
            <a:ext cx="453297" cy="44158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73" name="Google Shape;673;p5"/>
          <p:cNvSpPr/>
          <p:nvPr/>
        </p:nvSpPr>
        <p:spPr>
          <a:xfrm>
            <a:off x="6952815" y="3523453"/>
            <a:ext cx="318733" cy="721103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"/>
          <p:cNvSpPr txBox="1"/>
          <p:nvPr/>
        </p:nvSpPr>
        <p:spPr>
          <a:xfrm>
            <a:off x="5721491" y="3803011"/>
            <a:ext cx="1244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Ambulance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"/>
          <p:cNvSpPr/>
          <p:nvPr/>
        </p:nvSpPr>
        <p:spPr>
          <a:xfrm rot="2806397">
            <a:off x="4321242" y="842973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6"/>
          <p:cNvSpPr txBox="1"/>
          <p:nvPr/>
        </p:nvSpPr>
        <p:spPr>
          <a:xfrm>
            <a:off x="3929653" y="93724"/>
            <a:ext cx="168828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(-420.94, -476.27)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6"/>
          <p:cNvSpPr/>
          <p:nvPr/>
        </p:nvSpPr>
        <p:spPr>
          <a:xfrm rot="5400000">
            <a:off x="7228668" y="1290070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6"/>
          <p:cNvSpPr/>
          <p:nvPr/>
        </p:nvSpPr>
        <p:spPr>
          <a:xfrm>
            <a:off x="7323065" y="1297525"/>
            <a:ext cx="162576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(-342.40, 265.80)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4" name="Google Shape;684;p6"/>
          <p:cNvGrpSpPr/>
          <p:nvPr/>
        </p:nvGrpSpPr>
        <p:grpSpPr>
          <a:xfrm>
            <a:off x="2418241" y="1600409"/>
            <a:ext cx="167835" cy="390153"/>
            <a:chOff x="3677055" y="321013"/>
            <a:chExt cx="486383" cy="1130776"/>
          </a:xfrm>
        </p:grpSpPr>
        <p:sp>
          <p:nvSpPr>
            <p:cNvPr id="685" name="Google Shape;685;p6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9" name="Google Shape;689;p6"/>
          <p:cNvGrpSpPr/>
          <p:nvPr/>
        </p:nvGrpSpPr>
        <p:grpSpPr>
          <a:xfrm>
            <a:off x="2713516" y="2567196"/>
            <a:ext cx="167835" cy="390153"/>
            <a:chOff x="3677055" y="321013"/>
            <a:chExt cx="486383" cy="1130776"/>
          </a:xfrm>
        </p:grpSpPr>
        <p:sp>
          <p:nvSpPr>
            <p:cNvPr id="690" name="Google Shape;690;p6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6"/>
          <p:cNvGrpSpPr/>
          <p:nvPr/>
        </p:nvGrpSpPr>
        <p:grpSpPr>
          <a:xfrm>
            <a:off x="1841979" y="2561608"/>
            <a:ext cx="167835" cy="390153"/>
            <a:chOff x="3677055" y="321013"/>
            <a:chExt cx="486383" cy="1130776"/>
          </a:xfrm>
        </p:grpSpPr>
        <p:sp>
          <p:nvSpPr>
            <p:cNvPr id="695" name="Google Shape;695;p6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9" name="Google Shape;699;p6"/>
          <p:cNvGrpSpPr/>
          <p:nvPr/>
        </p:nvGrpSpPr>
        <p:grpSpPr>
          <a:xfrm>
            <a:off x="1841979" y="3409991"/>
            <a:ext cx="167835" cy="390153"/>
            <a:chOff x="3677055" y="321013"/>
            <a:chExt cx="486383" cy="1130776"/>
          </a:xfrm>
        </p:grpSpPr>
        <p:sp>
          <p:nvSpPr>
            <p:cNvPr id="700" name="Google Shape;700;p6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6"/>
          <p:cNvGrpSpPr/>
          <p:nvPr/>
        </p:nvGrpSpPr>
        <p:grpSpPr>
          <a:xfrm>
            <a:off x="2713514" y="3395372"/>
            <a:ext cx="167835" cy="390153"/>
            <a:chOff x="3677055" y="321013"/>
            <a:chExt cx="486383" cy="1130776"/>
          </a:xfrm>
        </p:grpSpPr>
        <p:sp>
          <p:nvSpPr>
            <p:cNvPr id="705" name="Google Shape;705;p6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6"/>
          <p:cNvGrpSpPr/>
          <p:nvPr/>
        </p:nvGrpSpPr>
        <p:grpSpPr>
          <a:xfrm>
            <a:off x="2394060" y="5733760"/>
            <a:ext cx="167835" cy="390153"/>
            <a:chOff x="3677055" y="321013"/>
            <a:chExt cx="486383" cy="1130776"/>
          </a:xfrm>
        </p:grpSpPr>
        <p:sp>
          <p:nvSpPr>
            <p:cNvPr id="710" name="Google Shape;710;p6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6"/>
          <p:cNvGrpSpPr/>
          <p:nvPr/>
        </p:nvGrpSpPr>
        <p:grpSpPr>
          <a:xfrm>
            <a:off x="7155230" y="4109820"/>
            <a:ext cx="167835" cy="390153"/>
            <a:chOff x="3677055" y="321013"/>
            <a:chExt cx="486383" cy="1130776"/>
          </a:xfrm>
        </p:grpSpPr>
        <p:sp>
          <p:nvSpPr>
            <p:cNvPr id="715" name="Google Shape;715;p6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9" name="Google Shape;719;p6"/>
          <p:cNvSpPr/>
          <p:nvPr/>
        </p:nvSpPr>
        <p:spPr>
          <a:xfrm>
            <a:off x="3737758" y="1364495"/>
            <a:ext cx="209725" cy="19294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"/>
          <p:cNvSpPr/>
          <p:nvPr/>
        </p:nvSpPr>
        <p:spPr>
          <a:xfrm rot="10800000">
            <a:off x="3543627" y="5934957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1" name="Google Shape;721;p6"/>
          <p:cNvCxnSpPr/>
          <p:nvPr/>
        </p:nvCxnSpPr>
        <p:spPr>
          <a:xfrm flipH="1">
            <a:off x="2626355" y="1768916"/>
            <a:ext cx="1105838" cy="1225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2" name="Google Shape;722;p6"/>
          <p:cNvCxnSpPr/>
          <p:nvPr/>
        </p:nvCxnSpPr>
        <p:spPr>
          <a:xfrm rot="10800000">
            <a:off x="2626355" y="1781170"/>
            <a:ext cx="1" cy="93088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3" name="Google Shape;723;p6"/>
          <p:cNvCxnSpPr/>
          <p:nvPr/>
        </p:nvCxnSpPr>
        <p:spPr>
          <a:xfrm>
            <a:off x="2096974" y="2709132"/>
            <a:ext cx="53652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4" name="Google Shape;724;p6"/>
          <p:cNvCxnSpPr/>
          <p:nvPr/>
        </p:nvCxnSpPr>
        <p:spPr>
          <a:xfrm>
            <a:off x="2089828" y="3574197"/>
            <a:ext cx="53652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5" name="Google Shape;725;p6"/>
          <p:cNvCxnSpPr/>
          <p:nvPr/>
        </p:nvCxnSpPr>
        <p:spPr>
          <a:xfrm>
            <a:off x="2089828" y="2709132"/>
            <a:ext cx="0" cy="86506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6" name="Google Shape;726;p6"/>
          <p:cNvCxnSpPr/>
          <p:nvPr/>
        </p:nvCxnSpPr>
        <p:spPr>
          <a:xfrm rot="10800000">
            <a:off x="2626357" y="3574198"/>
            <a:ext cx="22697" cy="236075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7" name="Google Shape;727;p6"/>
          <p:cNvCxnSpPr/>
          <p:nvPr/>
        </p:nvCxnSpPr>
        <p:spPr>
          <a:xfrm>
            <a:off x="2634009" y="5905983"/>
            <a:ext cx="64259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8" name="Google Shape;728;p6"/>
          <p:cNvCxnSpPr/>
          <p:nvPr/>
        </p:nvCxnSpPr>
        <p:spPr>
          <a:xfrm>
            <a:off x="3276600" y="5905983"/>
            <a:ext cx="2691063" cy="10090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9" name="Google Shape;729;p6"/>
          <p:cNvSpPr/>
          <p:nvPr/>
        </p:nvSpPr>
        <p:spPr>
          <a:xfrm rot="-10603606" flipH="1">
            <a:off x="5010987" y="5676606"/>
            <a:ext cx="1726853" cy="246546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3C6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0" name="Google Shape;730;p6"/>
          <p:cNvGrpSpPr/>
          <p:nvPr/>
        </p:nvGrpSpPr>
        <p:grpSpPr>
          <a:xfrm>
            <a:off x="5746860" y="5686207"/>
            <a:ext cx="167835" cy="390153"/>
            <a:chOff x="3677055" y="321013"/>
            <a:chExt cx="486383" cy="1130776"/>
          </a:xfrm>
        </p:grpSpPr>
        <p:sp>
          <p:nvSpPr>
            <p:cNvPr id="731" name="Google Shape;731;p6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6"/>
          <p:cNvGrpSpPr/>
          <p:nvPr/>
        </p:nvGrpSpPr>
        <p:grpSpPr>
          <a:xfrm>
            <a:off x="5715877" y="4548795"/>
            <a:ext cx="1539466" cy="1588489"/>
            <a:chOff x="5717950" y="4543605"/>
            <a:chExt cx="1539466" cy="1588489"/>
          </a:xfrm>
        </p:grpSpPr>
        <p:sp>
          <p:nvSpPr>
            <p:cNvPr id="736" name="Google Shape;736;p6"/>
            <p:cNvSpPr/>
            <p:nvPr/>
          </p:nvSpPr>
          <p:spPr>
            <a:xfrm rot="3671771">
              <a:off x="5958474" y="4804636"/>
              <a:ext cx="1050725" cy="1170319"/>
            </a:xfrm>
            <a:prstGeom prst="arc">
              <a:avLst>
                <a:gd name="adj1" fmla="val 18279097"/>
                <a:gd name="adj2" fmla="val 0"/>
              </a:avLst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6"/>
            <p:cNvSpPr/>
            <p:nvPr/>
          </p:nvSpPr>
          <p:spPr>
            <a:xfrm rot="1270791">
              <a:off x="6030763" y="4693890"/>
              <a:ext cx="1050725" cy="1170319"/>
            </a:xfrm>
            <a:prstGeom prst="arc">
              <a:avLst>
                <a:gd name="adj1" fmla="val 20180078"/>
                <a:gd name="adj2" fmla="val 0"/>
              </a:avLst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38" name="Google Shape;738;p6"/>
          <p:cNvCxnSpPr/>
          <p:nvPr/>
        </p:nvCxnSpPr>
        <p:spPr>
          <a:xfrm>
            <a:off x="7087318" y="4542539"/>
            <a:ext cx="0" cy="730371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9" name="Google Shape;739;p6"/>
          <p:cNvCxnSpPr/>
          <p:nvPr/>
        </p:nvCxnSpPr>
        <p:spPr>
          <a:xfrm rot="10800000">
            <a:off x="7114948" y="1557442"/>
            <a:ext cx="0" cy="1837931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0" name="Google Shape;740;p6"/>
          <p:cNvCxnSpPr/>
          <p:nvPr/>
        </p:nvCxnSpPr>
        <p:spPr>
          <a:xfrm rot="10800000" flipH="1">
            <a:off x="7087318" y="3395373"/>
            <a:ext cx="27630" cy="114716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1" name="Google Shape;741;p6"/>
          <p:cNvSpPr txBox="1"/>
          <p:nvPr/>
        </p:nvSpPr>
        <p:spPr>
          <a:xfrm>
            <a:off x="1089070" y="2906929"/>
            <a:ext cx="9284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25mph</a:t>
            </a:r>
            <a:endParaRPr/>
          </a:p>
        </p:txBody>
      </p:sp>
      <p:sp>
        <p:nvSpPr>
          <p:cNvPr id="742" name="Google Shape;742;p6"/>
          <p:cNvSpPr txBox="1"/>
          <p:nvPr/>
        </p:nvSpPr>
        <p:spPr>
          <a:xfrm>
            <a:off x="6023092" y="4947646"/>
            <a:ext cx="9284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20mph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6"/>
          <p:cNvSpPr txBox="1"/>
          <p:nvPr/>
        </p:nvSpPr>
        <p:spPr>
          <a:xfrm>
            <a:off x="2691507" y="1802863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744" name="Google Shape;744;p6"/>
          <p:cNvSpPr txBox="1"/>
          <p:nvPr/>
        </p:nvSpPr>
        <p:spPr>
          <a:xfrm>
            <a:off x="1758265" y="3873571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745" name="Google Shape;745;p6"/>
          <p:cNvSpPr txBox="1"/>
          <p:nvPr/>
        </p:nvSpPr>
        <p:spPr>
          <a:xfrm>
            <a:off x="4397933" y="5364875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/>
          </a:p>
        </p:txBody>
      </p:sp>
      <p:sp>
        <p:nvSpPr>
          <p:cNvPr id="746" name="Google Shape;746;p6"/>
          <p:cNvSpPr/>
          <p:nvPr/>
        </p:nvSpPr>
        <p:spPr>
          <a:xfrm>
            <a:off x="2471504" y="4921424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6"/>
          <p:cNvSpPr/>
          <p:nvPr/>
        </p:nvSpPr>
        <p:spPr>
          <a:xfrm>
            <a:off x="2889151" y="5599476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6"/>
          <p:cNvSpPr/>
          <p:nvPr/>
        </p:nvSpPr>
        <p:spPr>
          <a:xfrm>
            <a:off x="4717287" y="5866308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6"/>
          <p:cNvSpPr/>
          <p:nvPr/>
        </p:nvSpPr>
        <p:spPr>
          <a:xfrm rot="-1784993">
            <a:off x="7038695" y="5364245"/>
            <a:ext cx="184425" cy="20138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6"/>
          <p:cNvSpPr/>
          <p:nvPr/>
        </p:nvSpPr>
        <p:spPr>
          <a:xfrm rot="5400000">
            <a:off x="6980007" y="450885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6"/>
          <p:cNvSpPr txBox="1"/>
          <p:nvPr/>
        </p:nvSpPr>
        <p:spPr>
          <a:xfrm>
            <a:off x="7126000" y="2501231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/>
          </a:p>
        </p:txBody>
      </p:sp>
      <p:sp>
        <p:nvSpPr>
          <p:cNvPr id="752" name="Google Shape;752;p6"/>
          <p:cNvSpPr txBox="1"/>
          <p:nvPr/>
        </p:nvSpPr>
        <p:spPr>
          <a:xfrm>
            <a:off x="7154207" y="3306534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753" name="Google Shape;753;p6"/>
          <p:cNvSpPr/>
          <p:nvPr/>
        </p:nvSpPr>
        <p:spPr>
          <a:xfrm>
            <a:off x="3484640" y="1562846"/>
            <a:ext cx="669500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6"/>
          <p:cNvSpPr txBox="1"/>
          <p:nvPr/>
        </p:nvSpPr>
        <p:spPr>
          <a:xfrm>
            <a:off x="3565054" y="1918802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</a:t>
            </a:r>
            <a:endParaRPr/>
          </a:p>
        </p:txBody>
      </p:sp>
      <p:sp>
        <p:nvSpPr>
          <p:cNvPr id="755" name="Google Shape;755;p6"/>
          <p:cNvSpPr/>
          <p:nvPr/>
        </p:nvSpPr>
        <p:spPr>
          <a:xfrm>
            <a:off x="2500649" y="153229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6"/>
          <p:cNvSpPr txBox="1"/>
          <p:nvPr/>
        </p:nvSpPr>
        <p:spPr>
          <a:xfrm>
            <a:off x="1122991" y="119794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Intersection_2</a:t>
            </a:r>
            <a:endParaRPr/>
          </a:p>
        </p:txBody>
      </p:sp>
      <p:sp>
        <p:nvSpPr>
          <p:cNvPr id="757" name="Google Shape;757;p6"/>
          <p:cNvSpPr/>
          <p:nvPr/>
        </p:nvSpPr>
        <p:spPr>
          <a:xfrm>
            <a:off x="1865674" y="251439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6"/>
          <p:cNvSpPr/>
          <p:nvPr/>
        </p:nvSpPr>
        <p:spPr>
          <a:xfrm>
            <a:off x="2522334" y="252234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6"/>
          <p:cNvSpPr txBox="1"/>
          <p:nvPr/>
        </p:nvSpPr>
        <p:spPr>
          <a:xfrm>
            <a:off x="2849257" y="2383652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Intersection_3</a:t>
            </a:r>
            <a:endParaRPr dirty="0"/>
          </a:p>
        </p:txBody>
      </p:sp>
      <p:sp>
        <p:nvSpPr>
          <p:cNvPr id="760" name="Google Shape;760;p6"/>
          <p:cNvSpPr txBox="1"/>
          <p:nvPr/>
        </p:nvSpPr>
        <p:spPr>
          <a:xfrm>
            <a:off x="401551" y="236239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Intersection_4</a:t>
            </a:r>
            <a:endParaRPr dirty="0"/>
          </a:p>
        </p:txBody>
      </p:sp>
      <p:sp>
        <p:nvSpPr>
          <p:cNvPr id="761" name="Google Shape;761;p6"/>
          <p:cNvSpPr/>
          <p:nvPr/>
        </p:nvSpPr>
        <p:spPr>
          <a:xfrm>
            <a:off x="2538932" y="330805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6"/>
          <p:cNvSpPr/>
          <p:nvPr/>
        </p:nvSpPr>
        <p:spPr>
          <a:xfrm>
            <a:off x="1886221" y="332438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6"/>
          <p:cNvSpPr txBox="1"/>
          <p:nvPr/>
        </p:nvSpPr>
        <p:spPr>
          <a:xfrm>
            <a:off x="352528" y="332594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Intersection_5</a:t>
            </a:r>
            <a:endParaRPr dirty="0"/>
          </a:p>
        </p:txBody>
      </p:sp>
      <p:sp>
        <p:nvSpPr>
          <p:cNvPr id="764" name="Google Shape;764;p6"/>
          <p:cNvSpPr txBox="1"/>
          <p:nvPr/>
        </p:nvSpPr>
        <p:spPr>
          <a:xfrm>
            <a:off x="2884168" y="315842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Intersection_6</a:t>
            </a:r>
            <a:endParaRPr/>
          </a:p>
        </p:txBody>
      </p:sp>
      <p:sp>
        <p:nvSpPr>
          <p:cNvPr id="765" name="Google Shape;765;p6"/>
          <p:cNvSpPr/>
          <p:nvPr/>
        </p:nvSpPr>
        <p:spPr>
          <a:xfrm>
            <a:off x="2500649" y="494514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6"/>
          <p:cNvSpPr txBox="1"/>
          <p:nvPr/>
        </p:nvSpPr>
        <p:spPr>
          <a:xfrm>
            <a:off x="1203229" y="4928052"/>
            <a:ext cx="1189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Railroad_1</a:t>
            </a:r>
            <a:endParaRPr/>
          </a:p>
        </p:txBody>
      </p:sp>
      <p:sp>
        <p:nvSpPr>
          <p:cNvPr id="767" name="Google Shape;767;p6"/>
          <p:cNvSpPr/>
          <p:nvPr/>
        </p:nvSpPr>
        <p:spPr>
          <a:xfrm>
            <a:off x="2497568" y="563811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6"/>
          <p:cNvSpPr txBox="1"/>
          <p:nvPr/>
        </p:nvSpPr>
        <p:spPr>
          <a:xfrm>
            <a:off x="1029335" y="614683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Intersection_7</a:t>
            </a:r>
            <a:endParaRPr/>
          </a:p>
        </p:txBody>
      </p:sp>
      <p:sp>
        <p:nvSpPr>
          <p:cNvPr id="769" name="Google Shape;769;p6"/>
          <p:cNvSpPr/>
          <p:nvPr/>
        </p:nvSpPr>
        <p:spPr>
          <a:xfrm rot="5400000">
            <a:off x="2815012" y="567038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6"/>
          <p:cNvSpPr txBox="1"/>
          <p:nvPr/>
        </p:nvSpPr>
        <p:spPr>
          <a:xfrm>
            <a:off x="2677964" y="5359962"/>
            <a:ext cx="134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Crosswalk_1</a:t>
            </a:r>
            <a:endParaRPr/>
          </a:p>
        </p:txBody>
      </p:sp>
      <p:sp>
        <p:nvSpPr>
          <p:cNvPr id="771" name="Google Shape;771;p6"/>
          <p:cNvSpPr txBox="1"/>
          <p:nvPr/>
        </p:nvSpPr>
        <p:spPr>
          <a:xfrm>
            <a:off x="1751322" y="6543560"/>
            <a:ext cx="1311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Pre_X_Walk</a:t>
            </a:r>
            <a:endParaRPr sz="1800">
              <a:solidFill>
                <a:srgbClr val="00B0F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6"/>
          <p:cNvSpPr/>
          <p:nvPr/>
        </p:nvSpPr>
        <p:spPr>
          <a:xfrm rot="5400000">
            <a:off x="2905611" y="5851367"/>
            <a:ext cx="318733" cy="142827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6"/>
          <p:cNvSpPr txBox="1"/>
          <p:nvPr/>
        </p:nvSpPr>
        <p:spPr>
          <a:xfrm>
            <a:off x="2974378" y="652176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X_Walk</a:t>
            </a:r>
            <a:endParaRPr sz="1800">
              <a:solidFill>
                <a:srgbClr val="FFFF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4" name="Google Shape;774;p6"/>
          <p:cNvCxnSpPr>
            <a:stCxn id="773" idx="0"/>
            <a:endCxn id="772" idx="3"/>
          </p:cNvCxnSpPr>
          <p:nvPr/>
        </p:nvCxnSpPr>
        <p:spPr>
          <a:xfrm rot="10800000">
            <a:off x="3065067" y="6082266"/>
            <a:ext cx="351900" cy="4395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75" name="Google Shape;775;p6"/>
          <p:cNvSpPr/>
          <p:nvPr/>
        </p:nvSpPr>
        <p:spPr>
          <a:xfrm rot="5400000">
            <a:off x="3624613" y="568078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6"/>
          <p:cNvSpPr txBox="1"/>
          <p:nvPr/>
        </p:nvSpPr>
        <p:spPr>
          <a:xfrm>
            <a:off x="3388008" y="6201600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Intersection_8</a:t>
            </a:r>
            <a:endParaRPr/>
          </a:p>
        </p:txBody>
      </p:sp>
      <p:sp>
        <p:nvSpPr>
          <p:cNvPr id="777" name="Google Shape;777;p6"/>
          <p:cNvSpPr/>
          <p:nvPr/>
        </p:nvSpPr>
        <p:spPr>
          <a:xfrm rot="5400000">
            <a:off x="4782411" y="5465463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6"/>
          <p:cNvSpPr txBox="1"/>
          <p:nvPr/>
        </p:nvSpPr>
        <p:spPr>
          <a:xfrm>
            <a:off x="4148096" y="5204019"/>
            <a:ext cx="1604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White_Truck_1</a:t>
            </a:r>
            <a:endParaRPr/>
          </a:p>
        </p:txBody>
      </p:sp>
      <p:sp>
        <p:nvSpPr>
          <p:cNvPr id="779" name="Google Shape;779;p6"/>
          <p:cNvSpPr txBox="1"/>
          <p:nvPr/>
        </p:nvSpPr>
        <p:spPr>
          <a:xfrm>
            <a:off x="5248063" y="6224365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Intersection_9</a:t>
            </a:r>
            <a:endParaRPr/>
          </a:p>
        </p:txBody>
      </p:sp>
      <p:sp>
        <p:nvSpPr>
          <p:cNvPr id="780" name="Google Shape;780;p6"/>
          <p:cNvSpPr/>
          <p:nvPr/>
        </p:nvSpPr>
        <p:spPr>
          <a:xfrm rot="5400000">
            <a:off x="5749944" y="5686841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6"/>
          <p:cNvSpPr/>
          <p:nvPr/>
        </p:nvSpPr>
        <p:spPr>
          <a:xfrm rot="5400000">
            <a:off x="5540750" y="4431377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6"/>
          <p:cNvSpPr txBox="1"/>
          <p:nvPr/>
        </p:nvSpPr>
        <p:spPr>
          <a:xfrm>
            <a:off x="6751393" y="5950325"/>
            <a:ext cx="1896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Playground_Curve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6"/>
          <p:cNvSpPr txBox="1"/>
          <p:nvPr/>
        </p:nvSpPr>
        <p:spPr>
          <a:xfrm>
            <a:off x="5610066" y="4724683"/>
            <a:ext cx="1385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School_Zone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6"/>
          <p:cNvSpPr/>
          <p:nvPr/>
        </p:nvSpPr>
        <p:spPr>
          <a:xfrm>
            <a:off x="6970586" y="421541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6"/>
          <p:cNvSpPr txBox="1"/>
          <p:nvPr/>
        </p:nvSpPr>
        <p:spPr>
          <a:xfrm>
            <a:off x="7235749" y="4523534"/>
            <a:ext cx="1654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Intersection_10</a:t>
            </a:r>
            <a:endParaRPr/>
          </a:p>
        </p:txBody>
      </p:sp>
      <p:cxnSp>
        <p:nvCxnSpPr>
          <p:cNvPr id="786" name="Google Shape;786;p6"/>
          <p:cNvCxnSpPr/>
          <p:nvPr/>
        </p:nvCxnSpPr>
        <p:spPr>
          <a:xfrm rot="10800000" flipH="1">
            <a:off x="2407207" y="6101980"/>
            <a:ext cx="453297" cy="44158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87" name="Google Shape;787;p6"/>
          <p:cNvSpPr/>
          <p:nvPr/>
        </p:nvSpPr>
        <p:spPr>
          <a:xfrm rot="5400000">
            <a:off x="2701138" y="5813499"/>
            <a:ext cx="318733" cy="258229"/>
          </a:xfrm>
          <a:prstGeom prst="rect">
            <a:avLst/>
          </a:prstGeom>
          <a:solidFill>
            <a:srgbClr val="00B0F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"/>
          <p:cNvSpPr/>
          <p:nvPr/>
        </p:nvSpPr>
        <p:spPr>
          <a:xfrm rot="2806397">
            <a:off x="4321242" y="842973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7"/>
          <p:cNvSpPr txBox="1"/>
          <p:nvPr/>
        </p:nvSpPr>
        <p:spPr>
          <a:xfrm>
            <a:off x="3929653" y="93724"/>
            <a:ext cx="168828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(-420.94, -476.27)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7"/>
          <p:cNvSpPr/>
          <p:nvPr/>
        </p:nvSpPr>
        <p:spPr>
          <a:xfrm rot="5400000">
            <a:off x="7228668" y="1290070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7"/>
          <p:cNvSpPr/>
          <p:nvPr/>
        </p:nvSpPr>
        <p:spPr>
          <a:xfrm>
            <a:off x="7323065" y="1297525"/>
            <a:ext cx="162576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(-342.40, 265.80)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7" name="Google Shape;797;p7"/>
          <p:cNvGrpSpPr/>
          <p:nvPr/>
        </p:nvGrpSpPr>
        <p:grpSpPr>
          <a:xfrm>
            <a:off x="2418241" y="1600409"/>
            <a:ext cx="167835" cy="390153"/>
            <a:chOff x="3677055" y="321013"/>
            <a:chExt cx="486383" cy="1130776"/>
          </a:xfrm>
        </p:grpSpPr>
        <p:sp>
          <p:nvSpPr>
            <p:cNvPr id="798" name="Google Shape;798;p7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7"/>
          <p:cNvGrpSpPr/>
          <p:nvPr/>
        </p:nvGrpSpPr>
        <p:grpSpPr>
          <a:xfrm>
            <a:off x="2713516" y="2567196"/>
            <a:ext cx="167835" cy="390153"/>
            <a:chOff x="3677055" y="321013"/>
            <a:chExt cx="486383" cy="1130776"/>
          </a:xfrm>
        </p:grpSpPr>
        <p:sp>
          <p:nvSpPr>
            <p:cNvPr id="803" name="Google Shape;803;p7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7" name="Google Shape;807;p7"/>
          <p:cNvGrpSpPr/>
          <p:nvPr/>
        </p:nvGrpSpPr>
        <p:grpSpPr>
          <a:xfrm>
            <a:off x="1841979" y="2561608"/>
            <a:ext cx="167835" cy="390153"/>
            <a:chOff x="3677055" y="321013"/>
            <a:chExt cx="486383" cy="1130776"/>
          </a:xfrm>
        </p:grpSpPr>
        <p:sp>
          <p:nvSpPr>
            <p:cNvPr id="808" name="Google Shape;808;p7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2" name="Google Shape;812;p7"/>
          <p:cNvGrpSpPr/>
          <p:nvPr/>
        </p:nvGrpSpPr>
        <p:grpSpPr>
          <a:xfrm>
            <a:off x="1841979" y="3409991"/>
            <a:ext cx="167835" cy="390153"/>
            <a:chOff x="3677055" y="321013"/>
            <a:chExt cx="486383" cy="1130776"/>
          </a:xfrm>
        </p:grpSpPr>
        <p:sp>
          <p:nvSpPr>
            <p:cNvPr id="813" name="Google Shape;813;p7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7"/>
          <p:cNvGrpSpPr/>
          <p:nvPr/>
        </p:nvGrpSpPr>
        <p:grpSpPr>
          <a:xfrm>
            <a:off x="2713514" y="3395372"/>
            <a:ext cx="167835" cy="390153"/>
            <a:chOff x="3677055" y="321013"/>
            <a:chExt cx="486383" cy="1130776"/>
          </a:xfrm>
        </p:grpSpPr>
        <p:sp>
          <p:nvSpPr>
            <p:cNvPr id="818" name="Google Shape;818;p7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7"/>
          <p:cNvGrpSpPr/>
          <p:nvPr/>
        </p:nvGrpSpPr>
        <p:grpSpPr>
          <a:xfrm>
            <a:off x="2394060" y="5733760"/>
            <a:ext cx="167835" cy="390153"/>
            <a:chOff x="3677055" y="321013"/>
            <a:chExt cx="486383" cy="1130776"/>
          </a:xfrm>
        </p:grpSpPr>
        <p:sp>
          <p:nvSpPr>
            <p:cNvPr id="823" name="Google Shape;823;p7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7"/>
          <p:cNvGrpSpPr/>
          <p:nvPr/>
        </p:nvGrpSpPr>
        <p:grpSpPr>
          <a:xfrm>
            <a:off x="7155230" y="4109820"/>
            <a:ext cx="167835" cy="390153"/>
            <a:chOff x="3677055" y="321013"/>
            <a:chExt cx="486383" cy="1130776"/>
          </a:xfrm>
        </p:grpSpPr>
        <p:sp>
          <p:nvSpPr>
            <p:cNvPr id="828" name="Google Shape;828;p7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7"/>
          <p:cNvSpPr/>
          <p:nvPr/>
        </p:nvSpPr>
        <p:spPr>
          <a:xfrm>
            <a:off x="3737758" y="1364495"/>
            <a:ext cx="209725" cy="19294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7"/>
          <p:cNvSpPr/>
          <p:nvPr/>
        </p:nvSpPr>
        <p:spPr>
          <a:xfrm rot="10800000">
            <a:off x="3543627" y="5934957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4" name="Google Shape;834;p7"/>
          <p:cNvCxnSpPr/>
          <p:nvPr/>
        </p:nvCxnSpPr>
        <p:spPr>
          <a:xfrm flipH="1">
            <a:off x="2626355" y="1768916"/>
            <a:ext cx="1105838" cy="1225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5" name="Google Shape;835;p7"/>
          <p:cNvCxnSpPr/>
          <p:nvPr/>
        </p:nvCxnSpPr>
        <p:spPr>
          <a:xfrm rot="10800000">
            <a:off x="2626355" y="1781170"/>
            <a:ext cx="1" cy="93088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6" name="Google Shape;836;p7"/>
          <p:cNvCxnSpPr/>
          <p:nvPr/>
        </p:nvCxnSpPr>
        <p:spPr>
          <a:xfrm>
            <a:off x="2096974" y="2709132"/>
            <a:ext cx="53652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7" name="Google Shape;837;p7"/>
          <p:cNvCxnSpPr/>
          <p:nvPr/>
        </p:nvCxnSpPr>
        <p:spPr>
          <a:xfrm>
            <a:off x="2089828" y="3574197"/>
            <a:ext cx="53652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8" name="Google Shape;838;p7"/>
          <p:cNvCxnSpPr/>
          <p:nvPr/>
        </p:nvCxnSpPr>
        <p:spPr>
          <a:xfrm>
            <a:off x="2089828" y="2709132"/>
            <a:ext cx="0" cy="86506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9" name="Google Shape;839;p7"/>
          <p:cNvCxnSpPr/>
          <p:nvPr/>
        </p:nvCxnSpPr>
        <p:spPr>
          <a:xfrm rot="10800000">
            <a:off x="2626357" y="3574198"/>
            <a:ext cx="22697" cy="236075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0" name="Google Shape;840;p7"/>
          <p:cNvCxnSpPr/>
          <p:nvPr/>
        </p:nvCxnSpPr>
        <p:spPr>
          <a:xfrm>
            <a:off x="2634009" y="5905983"/>
            <a:ext cx="64259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1" name="Google Shape;841;p7"/>
          <p:cNvCxnSpPr/>
          <p:nvPr/>
        </p:nvCxnSpPr>
        <p:spPr>
          <a:xfrm>
            <a:off x="3276600" y="5905983"/>
            <a:ext cx="2691063" cy="10090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2" name="Google Shape;842;p7"/>
          <p:cNvSpPr/>
          <p:nvPr/>
        </p:nvSpPr>
        <p:spPr>
          <a:xfrm rot="-10603606" flipH="1">
            <a:off x="5010987" y="5676606"/>
            <a:ext cx="1726853" cy="246546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3C6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3" name="Google Shape;843;p7"/>
          <p:cNvGrpSpPr/>
          <p:nvPr/>
        </p:nvGrpSpPr>
        <p:grpSpPr>
          <a:xfrm>
            <a:off x="5746860" y="5686207"/>
            <a:ext cx="167835" cy="390153"/>
            <a:chOff x="3677055" y="321013"/>
            <a:chExt cx="486383" cy="1130776"/>
          </a:xfrm>
        </p:grpSpPr>
        <p:sp>
          <p:nvSpPr>
            <p:cNvPr id="844" name="Google Shape;844;p7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7"/>
          <p:cNvGrpSpPr/>
          <p:nvPr/>
        </p:nvGrpSpPr>
        <p:grpSpPr>
          <a:xfrm>
            <a:off x="5715877" y="4548795"/>
            <a:ext cx="1539466" cy="1588489"/>
            <a:chOff x="5717950" y="4543605"/>
            <a:chExt cx="1539466" cy="1588489"/>
          </a:xfrm>
        </p:grpSpPr>
        <p:sp>
          <p:nvSpPr>
            <p:cNvPr id="849" name="Google Shape;849;p7"/>
            <p:cNvSpPr/>
            <p:nvPr/>
          </p:nvSpPr>
          <p:spPr>
            <a:xfrm rot="3671771">
              <a:off x="5958474" y="4804636"/>
              <a:ext cx="1050725" cy="1170319"/>
            </a:xfrm>
            <a:prstGeom prst="arc">
              <a:avLst>
                <a:gd name="adj1" fmla="val 18279097"/>
                <a:gd name="adj2" fmla="val 0"/>
              </a:avLst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 rot="1270791">
              <a:off x="6030763" y="4693890"/>
              <a:ext cx="1050725" cy="1170319"/>
            </a:xfrm>
            <a:prstGeom prst="arc">
              <a:avLst>
                <a:gd name="adj1" fmla="val 20180078"/>
                <a:gd name="adj2" fmla="val 0"/>
              </a:avLst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51" name="Google Shape;851;p7"/>
          <p:cNvCxnSpPr/>
          <p:nvPr/>
        </p:nvCxnSpPr>
        <p:spPr>
          <a:xfrm>
            <a:off x="7087318" y="4542539"/>
            <a:ext cx="0" cy="730371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2" name="Google Shape;852;p7"/>
          <p:cNvCxnSpPr/>
          <p:nvPr/>
        </p:nvCxnSpPr>
        <p:spPr>
          <a:xfrm rot="10800000">
            <a:off x="7114948" y="1557442"/>
            <a:ext cx="0" cy="1837931"/>
          </a:xfrm>
          <a:prstGeom prst="straightConnector1">
            <a:avLst/>
          </a:prstGeom>
          <a:noFill/>
          <a:ln w="381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3" name="Google Shape;853;p7"/>
          <p:cNvCxnSpPr/>
          <p:nvPr/>
        </p:nvCxnSpPr>
        <p:spPr>
          <a:xfrm rot="10800000" flipH="1">
            <a:off x="7087318" y="3395373"/>
            <a:ext cx="27630" cy="114716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4" name="Google Shape;854;p7"/>
          <p:cNvSpPr txBox="1"/>
          <p:nvPr/>
        </p:nvSpPr>
        <p:spPr>
          <a:xfrm>
            <a:off x="1081354" y="2954398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25mph</a:t>
            </a:r>
            <a:endParaRPr/>
          </a:p>
        </p:txBody>
      </p:sp>
      <p:sp>
        <p:nvSpPr>
          <p:cNvPr id="855" name="Google Shape;855;p7"/>
          <p:cNvSpPr txBox="1"/>
          <p:nvPr/>
        </p:nvSpPr>
        <p:spPr>
          <a:xfrm>
            <a:off x="7183535" y="4902225"/>
            <a:ext cx="9284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20mph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7"/>
          <p:cNvSpPr txBox="1"/>
          <p:nvPr/>
        </p:nvSpPr>
        <p:spPr>
          <a:xfrm>
            <a:off x="2691507" y="1802863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857" name="Google Shape;857;p7"/>
          <p:cNvSpPr txBox="1"/>
          <p:nvPr/>
        </p:nvSpPr>
        <p:spPr>
          <a:xfrm>
            <a:off x="1758265" y="3873571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858" name="Google Shape;858;p7"/>
          <p:cNvSpPr txBox="1"/>
          <p:nvPr/>
        </p:nvSpPr>
        <p:spPr>
          <a:xfrm>
            <a:off x="4397933" y="5364875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/>
          </a:p>
        </p:txBody>
      </p:sp>
      <p:sp>
        <p:nvSpPr>
          <p:cNvPr id="859" name="Google Shape;859;p7"/>
          <p:cNvSpPr/>
          <p:nvPr/>
        </p:nvSpPr>
        <p:spPr>
          <a:xfrm>
            <a:off x="2471504" y="4921424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7"/>
          <p:cNvSpPr/>
          <p:nvPr/>
        </p:nvSpPr>
        <p:spPr>
          <a:xfrm>
            <a:off x="2889151" y="5599476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7"/>
          <p:cNvSpPr/>
          <p:nvPr/>
        </p:nvSpPr>
        <p:spPr>
          <a:xfrm>
            <a:off x="4717287" y="5866308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7"/>
          <p:cNvSpPr/>
          <p:nvPr/>
        </p:nvSpPr>
        <p:spPr>
          <a:xfrm rot="-1784993">
            <a:off x="7038695" y="5364245"/>
            <a:ext cx="184425" cy="20138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7"/>
          <p:cNvSpPr/>
          <p:nvPr/>
        </p:nvSpPr>
        <p:spPr>
          <a:xfrm rot="5400000">
            <a:off x="6980007" y="4508855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7"/>
          <p:cNvGrpSpPr/>
          <p:nvPr/>
        </p:nvGrpSpPr>
        <p:grpSpPr>
          <a:xfrm>
            <a:off x="7077024" y="3697586"/>
            <a:ext cx="156411" cy="300789"/>
            <a:chOff x="7038647" y="3739293"/>
            <a:chExt cx="156411" cy="300789"/>
          </a:xfrm>
        </p:grpSpPr>
        <p:sp>
          <p:nvSpPr>
            <p:cNvPr id="865" name="Google Shape;865;p7"/>
            <p:cNvSpPr/>
            <p:nvPr/>
          </p:nvSpPr>
          <p:spPr>
            <a:xfrm rot="5400000">
              <a:off x="6966458" y="3811482"/>
              <a:ext cx="300789" cy="15641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7052202" y="3823956"/>
              <a:ext cx="129300" cy="129976"/>
            </a:xfrm>
            <a:prstGeom prst="plus">
              <a:avLst>
                <a:gd name="adj" fmla="val 35481"/>
              </a:avLst>
            </a:prstGeom>
            <a:solidFill>
              <a:srgbClr val="FF00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7"/>
          <p:cNvSpPr txBox="1"/>
          <p:nvPr/>
        </p:nvSpPr>
        <p:spPr>
          <a:xfrm>
            <a:off x="7126000" y="2501231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45mph</a:t>
            </a:r>
            <a:endParaRPr/>
          </a:p>
        </p:txBody>
      </p:sp>
      <p:sp>
        <p:nvSpPr>
          <p:cNvPr id="868" name="Google Shape;868;p7"/>
          <p:cNvSpPr/>
          <p:nvPr/>
        </p:nvSpPr>
        <p:spPr>
          <a:xfrm>
            <a:off x="3321942" y="5812552"/>
            <a:ext cx="300789" cy="156411"/>
          </a:xfrm>
          <a:prstGeom prst="rect">
            <a:avLst/>
          </a:prstGeom>
          <a:solidFill>
            <a:srgbClr val="FFD96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7"/>
          <p:cNvSpPr txBox="1"/>
          <p:nvPr/>
        </p:nvSpPr>
        <p:spPr>
          <a:xfrm>
            <a:off x="7113058" y="3366856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870" name="Google Shape;870;p7"/>
          <p:cNvSpPr/>
          <p:nvPr/>
        </p:nvSpPr>
        <p:spPr>
          <a:xfrm>
            <a:off x="3484640" y="1562846"/>
            <a:ext cx="669500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7"/>
          <p:cNvSpPr txBox="1"/>
          <p:nvPr/>
        </p:nvSpPr>
        <p:spPr>
          <a:xfrm>
            <a:off x="3565054" y="1918802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</a:t>
            </a:r>
            <a:endParaRPr/>
          </a:p>
        </p:txBody>
      </p:sp>
      <p:sp>
        <p:nvSpPr>
          <p:cNvPr id="872" name="Google Shape;872;p7"/>
          <p:cNvSpPr/>
          <p:nvPr/>
        </p:nvSpPr>
        <p:spPr>
          <a:xfrm>
            <a:off x="2500649" y="153229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7"/>
          <p:cNvSpPr txBox="1"/>
          <p:nvPr/>
        </p:nvSpPr>
        <p:spPr>
          <a:xfrm>
            <a:off x="1122991" y="119794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Intersection_2</a:t>
            </a:r>
            <a:endParaRPr/>
          </a:p>
        </p:txBody>
      </p:sp>
      <p:sp>
        <p:nvSpPr>
          <p:cNvPr id="874" name="Google Shape;874;p7"/>
          <p:cNvSpPr/>
          <p:nvPr/>
        </p:nvSpPr>
        <p:spPr>
          <a:xfrm>
            <a:off x="1865674" y="251439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7"/>
          <p:cNvSpPr/>
          <p:nvPr/>
        </p:nvSpPr>
        <p:spPr>
          <a:xfrm>
            <a:off x="2522334" y="252234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7"/>
          <p:cNvSpPr txBox="1"/>
          <p:nvPr/>
        </p:nvSpPr>
        <p:spPr>
          <a:xfrm>
            <a:off x="2849257" y="2383652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Intersection_3</a:t>
            </a:r>
            <a:endParaRPr/>
          </a:p>
        </p:txBody>
      </p:sp>
      <p:sp>
        <p:nvSpPr>
          <p:cNvPr id="877" name="Google Shape;877;p7"/>
          <p:cNvSpPr txBox="1"/>
          <p:nvPr/>
        </p:nvSpPr>
        <p:spPr>
          <a:xfrm>
            <a:off x="401551" y="236239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Intersection_4</a:t>
            </a:r>
            <a:endParaRPr/>
          </a:p>
        </p:txBody>
      </p:sp>
      <p:sp>
        <p:nvSpPr>
          <p:cNvPr id="878" name="Google Shape;878;p7"/>
          <p:cNvSpPr/>
          <p:nvPr/>
        </p:nvSpPr>
        <p:spPr>
          <a:xfrm>
            <a:off x="2538932" y="330805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7"/>
          <p:cNvSpPr/>
          <p:nvPr/>
        </p:nvSpPr>
        <p:spPr>
          <a:xfrm>
            <a:off x="1886221" y="332438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7"/>
          <p:cNvSpPr txBox="1"/>
          <p:nvPr/>
        </p:nvSpPr>
        <p:spPr>
          <a:xfrm>
            <a:off x="352528" y="332594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Intersection_5</a:t>
            </a:r>
            <a:endParaRPr/>
          </a:p>
        </p:txBody>
      </p:sp>
      <p:sp>
        <p:nvSpPr>
          <p:cNvPr id="881" name="Google Shape;881;p7"/>
          <p:cNvSpPr txBox="1"/>
          <p:nvPr/>
        </p:nvSpPr>
        <p:spPr>
          <a:xfrm>
            <a:off x="2884168" y="3158429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Intersection_6</a:t>
            </a:r>
            <a:endParaRPr/>
          </a:p>
        </p:txBody>
      </p:sp>
      <p:sp>
        <p:nvSpPr>
          <p:cNvPr id="882" name="Google Shape;882;p7"/>
          <p:cNvSpPr/>
          <p:nvPr/>
        </p:nvSpPr>
        <p:spPr>
          <a:xfrm>
            <a:off x="2500649" y="494514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7"/>
          <p:cNvSpPr txBox="1"/>
          <p:nvPr/>
        </p:nvSpPr>
        <p:spPr>
          <a:xfrm>
            <a:off x="1203229" y="4928052"/>
            <a:ext cx="1189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Railroad_1</a:t>
            </a:r>
            <a:endParaRPr/>
          </a:p>
        </p:txBody>
      </p:sp>
      <p:sp>
        <p:nvSpPr>
          <p:cNvPr id="884" name="Google Shape;884;p7"/>
          <p:cNvSpPr/>
          <p:nvPr/>
        </p:nvSpPr>
        <p:spPr>
          <a:xfrm>
            <a:off x="2497568" y="5638118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7"/>
          <p:cNvSpPr txBox="1"/>
          <p:nvPr/>
        </p:nvSpPr>
        <p:spPr>
          <a:xfrm>
            <a:off x="1029335" y="614683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Intersection_7</a:t>
            </a:r>
            <a:endParaRPr/>
          </a:p>
        </p:txBody>
      </p:sp>
      <p:sp>
        <p:nvSpPr>
          <p:cNvPr id="886" name="Google Shape;886;p7"/>
          <p:cNvSpPr/>
          <p:nvPr/>
        </p:nvSpPr>
        <p:spPr>
          <a:xfrm rot="5400000">
            <a:off x="2815012" y="567038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7"/>
          <p:cNvSpPr txBox="1"/>
          <p:nvPr/>
        </p:nvSpPr>
        <p:spPr>
          <a:xfrm>
            <a:off x="2677964" y="5359962"/>
            <a:ext cx="134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Crosswalk_1</a:t>
            </a:r>
            <a:endParaRPr/>
          </a:p>
        </p:txBody>
      </p:sp>
      <p:sp>
        <p:nvSpPr>
          <p:cNvPr id="888" name="Google Shape;888;p7"/>
          <p:cNvSpPr txBox="1"/>
          <p:nvPr/>
        </p:nvSpPr>
        <p:spPr>
          <a:xfrm>
            <a:off x="1751322" y="6543560"/>
            <a:ext cx="1311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Pre_X_Walk</a:t>
            </a:r>
            <a:endParaRPr sz="1800">
              <a:solidFill>
                <a:srgbClr val="00B0F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7"/>
          <p:cNvSpPr/>
          <p:nvPr/>
        </p:nvSpPr>
        <p:spPr>
          <a:xfrm rot="5400000">
            <a:off x="2905611" y="5851367"/>
            <a:ext cx="318733" cy="142827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7"/>
          <p:cNvSpPr txBox="1"/>
          <p:nvPr/>
        </p:nvSpPr>
        <p:spPr>
          <a:xfrm>
            <a:off x="2974378" y="652176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X_Walk</a:t>
            </a:r>
            <a:endParaRPr sz="1800">
              <a:solidFill>
                <a:srgbClr val="FFFF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1" name="Google Shape;891;p7"/>
          <p:cNvCxnSpPr>
            <a:stCxn id="890" idx="0"/>
            <a:endCxn id="889" idx="3"/>
          </p:cNvCxnSpPr>
          <p:nvPr/>
        </p:nvCxnSpPr>
        <p:spPr>
          <a:xfrm rot="10800000">
            <a:off x="3065067" y="6082266"/>
            <a:ext cx="351900" cy="4395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92" name="Google Shape;892;p7"/>
          <p:cNvSpPr/>
          <p:nvPr/>
        </p:nvSpPr>
        <p:spPr>
          <a:xfrm rot="5400000">
            <a:off x="3624613" y="568078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7"/>
          <p:cNvSpPr txBox="1"/>
          <p:nvPr/>
        </p:nvSpPr>
        <p:spPr>
          <a:xfrm>
            <a:off x="3388008" y="6201600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Intersection_8</a:t>
            </a:r>
            <a:endParaRPr/>
          </a:p>
        </p:txBody>
      </p:sp>
      <p:sp>
        <p:nvSpPr>
          <p:cNvPr id="894" name="Google Shape;894;p7"/>
          <p:cNvSpPr/>
          <p:nvPr/>
        </p:nvSpPr>
        <p:spPr>
          <a:xfrm rot="5400000">
            <a:off x="4782411" y="5465463"/>
            <a:ext cx="318733" cy="92845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7"/>
          <p:cNvSpPr txBox="1"/>
          <p:nvPr/>
        </p:nvSpPr>
        <p:spPr>
          <a:xfrm>
            <a:off x="4148096" y="5204019"/>
            <a:ext cx="1604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White_Truck_1</a:t>
            </a:r>
            <a:endParaRPr/>
          </a:p>
        </p:txBody>
      </p:sp>
      <p:sp>
        <p:nvSpPr>
          <p:cNvPr id="896" name="Google Shape;896;p7"/>
          <p:cNvSpPr txBox="1"/>
          <p:nvPr/>
        </p:nvSpPr>
        <p:spPr>
          <a:xfrm>
            <a:off x="5248063" y="6224365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Intersection_9</a:t>
            </a:r>
            <a:endParaRPr/>
          </a:p>
        </p:txBody>
      </p:sp>
      <p:sp>
        <p:nvSpPr>
          <p:cNvPr id="897" name="Google Shape;897;p7"/>
          <p:cNvSpPr/>
          <p:nvPr/>
        </p:nvSpPr>
        <p:spPr>
          <a:xfrm rot="5400000">
            <a:off x="5749944" y="5686841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7"/>
          <p:cNvSpPr/>
          <p:nvPr/>
        </p:nvSpPr>
        <p:spPr>
          <a:xfrm rot="5400000">
            <a:off x="5540750" y="4431377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7"/>
          <p:cNvSpPr txBox="1"/>
          <p:nvPr/>
        </p:nvSpPr>
        <p:spPr>
          <a:xfrm>
            <a:off x="6751393" y="5950325"/>
            <a:ext cx="1896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Playground_Curve</a:t>
            </a:r>
            <a:endParaRPr sz="180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7"/>
          <p:cNvSpPr txBox="1"/>
          <p:nvPr/>
        </p:nvSpPr>
        <p:spPr>
          <a:xfrm>
            <a:off x="5610066" y="4724683"/>
            <a:ext cx="1385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School_Zone</a:t>
            </a:r>
            <a:endParaRPr sz="1800" dirty="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7"/>
          <p:cNvSpPr/>
          <p:nvPr/>
        </p:nvSpPr>
        <p:spPr>
          <a:xfrm>
            <a:off x="6970586" y="4215412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7"/>
          <p:cNvSpPr txBox="1"/>
          <p:nvPr/>
        </p:nvSpPr>
        <p:spPr>
          <a:xfrm>
            <a:off x="7235749" y="4523534"/>
            <a:ext cx="1654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Intersection_10</a:t>
            </a:r>
            <a:endParaRPr/>
          </a:p>
        </p:txBody>
      </p:sp>
      <p:cxnSp>
        <p:nvCxnSpPr>
          <p:cNvPr id="903" name="Google Shape;903;p7"/>
          <p:cNvCxnSpPr/>
          <p:nvPr/>
        </p:nvCxnSpPr>
        <p:spPr>
          <a:xfrm rot="10800000" flipH="1">
            <a:off x="2407207" y="6101980"/>
            <a:ext cx="453297" cy="44158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04" name="Google Shape;904;p7"/>
          <p:cNvSpPr/>
          <p:nvPr/>
        </p:nvSpPr>
        <p:spPr>
          <a:xfrm>
            <a:off x="6952815" y="3523453"/>
            <a:ext cx="318733" cy="721103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7"/>
          <p:cNvSpPr txBox="1"/>
          <p:nvPr/>
        </p:nvSpPr>
        <p:spPr>
          <a:xfrm>
            <a:off x="5721491" y="3803011"/>
            <a:ext cx="1244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Ambulance</a:t>
            </a:r>
            <a:endParaRPr/>
          </a:p>
        </p:txBody>
      </p:sp>
      <p:cxnSp>
        <p:nvCxnSpPr>
          <p:cNvPr id="906" name="Google Shape;906;p7"/>
          <p:cNvCxnSpPr>
            <a:stCxn id="907" idx="2"/>
            <a:endCxn id="908" idx="1"/>
          </p:cNvCxnSpPr>
          <p:nvPr/>
        </p:nvCxnSpPr>
        <p:spPr>
          <a:xfrm flipH="1">
            <a:off x="3421713" y="5094746"/>
            <a:ext cx="170400" cy="6621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08" name="Google Shape;908;p7"/>
          <p:cNvSpPr/>
          <p:nvPr/>
        </p:nvSpPr>
        <p:spPr>
          <a:xfrm rot="5400000">
            <a:off x="3262452" y="5677030"/>
            <a:ext cx="318733" cy="478085"/>
          </a:xfrm>
          <a:prstGeom prst="rect">
            <a:avLst/>
          </a:prstGeom>
          <a:solidFill>
            <a:schemeClr val="accent4">
              <a:alpha val="33725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7"/>
          <p:cNvSpPr txBox="1"/>
          <p:nvPr/>
        </p:nvSpPr>
        <p:spPr>
          <a:xfrm>
            <a:off x="2962774" y="4725414"/>
            <a:ext cx="1258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School_Bus</a:t>
            </a:r>
            <a:endParaRPr sz="1800">
              <a:solidFill>
                <a:schemeClr val="accent4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7"/>
          <p:cNvSpPr/>
          <p:nvPr/>
        </p:nvSpPr>
        <p:spPr>
          <a:xfrm rot="5400000">
            <a:off x="2701138" y="5813499"/>
            <a:ext cx="318733" cy="258229"/>
          </a:xfrm>
          <a:prstGeom prst="rect">
            <a:avLst/>
          </a:prstGeom>
          <a:solidFill>
            <a:srgbClr val="00B0F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"/>
          <p:cNvSpPr/>
          <p:nvPr/>
        </p:nvSpPr>
        <p:spPr>
          <a:xfrm rot="-459855">
            <a:off x="9792781" y="2791302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6" name="Google Shape;916;p8"/>
          <p:cNvCxnSpPr/>
          <p:nvPr/>
        </p:nvCxnSpPr>
        <p:spPr>
          <a:xfrm>
            <a:off x="6029744" y="4335420"/>
            <a:ext cx="0" cy="1514932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7" name="Google Shape;917;p8"/>
          <p:cNvSpPr/>
          <p:nvPr/>
        </p:nvSpPr>
        <p:spPr>
          <a:xfrm rot="-7694793">
            <a:off x="9886301" y="1899277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8"/>
          <p:cNvSpPr txBox="1"/>
          <p:nvPr/>
        </p:nvSpPr>
        <p:spPr>
          <a:xfrm>
            <a:off x="8140224" y="1527159"/>
            <a:ext cx="172996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(-315.39, 1173.16)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8"/>
          <p:cNvSpPr/>
          <p:nvPr/>
        </p:nvSpPr>
        <p:spPr>
          <a:xfrm>
            <a:off x="4070619" y="2990815"/>
            <a:ext cx="306347" cy="5337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8"/>
          <p:cNvSpPr/>
          <p:nvPr/>
        </p:nvSpPr>
        <p:spPr>
          <a:xfrm>
            <a:off x="3711733" y="2277399"/>
            <a:ext cx="105349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b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(31, -506)</a:t>
            </a:r>
            <a:endParaRPr sz="2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8"/>
          <p:cNvGrpSpPr/>
          <p:nvPr/>
        </p:nvGrpSpPr>
        <p:grpSpPr>
          <a:xfrm>
            <a:off x="9009633" y="2656687"/>
            <a:ext cx="167835" cy="390153"/>
            <a:chOff x="3677055" y="321013"/>
            <a:chExt cx="486383" cy="1130776"/>
          </a:xfrm>
        </p:grpSpPr>
        <p:sp>
          <p:nvSpPr>
            <p:cNvPr id="922" name="Google Shape;922;p8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26" name="Google Shape;926;p8"/>
          <p:cNvCxnSpPr/>
          <p:nvPr/>
        </p:nvCxnSpPr>
        <p:spPr>
          <a:xfrm rot="10800000" flipH="1">
            <a:off x="10729736" y="2277400"/>
            <a:ext cx="200575" cy="62803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7" name="Google Shape;927;p8"/>
          <p:cNvCxnSpPr/>
          <p:nvPr/>
        </p:nvCxnSpPr>
        <p:spPr>
          <a:xfrm>
            <a:off x="10720583" y="1816814"/>
            <a:ext cx="209727" cy="46058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8" name="Google Shape;928;p8"/>
          <p:cNvSpPr txBox="1"/>
          <p:nvPr/>
        </p:nvSpPr>
        <p:spPr>
          <a:xfrm>
            <a:off x="10770018" y="2414511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sp>
        <p:nvSpPr>
          <p:cNvPr id="929" name="Google Shape;929;p8"/>
          <p:cNvSpPr/>
          <p:nvPr/>
        </p:nvSpPr>
        <p:spPr>
          <a:xfrm rot="10800000">
            <a:off x="10527689" y="2668192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0" name="Google Shape;930;p8"/>
          <p:cNvCxnSpPr/>
          <p:nvPr/>
        </p:nvCxnSpPr>
        <p:spPr>
          <a:xfrm flipH="1">
            <a:off x="9270749" y="2905437"/>
            <a:ext cx="1494940" cy="19908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1" name="Google Shape;931;p8"/>
          <p:cNvCxnSpPr/>
          <p:nvPr/>
        </p:nvCxnSpPr>
        <p:spPr>
          <a:xfrm rot="10800000">
            <a:off x="9005205" y="3104525"/>
            <a:ext cx="265545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2" name="Google Shape;932;p8"/>
          <p:cNvSpPr/>
          <p:nvPr/>
        </p:nvSpPr>
        <p:spPr>
          <a:xfrm rot="10800000">
            <a:off x="7855408" y="4097131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3" name="Google Shape;933;p8"/>
          <p:cNvCxnSpPr/>
          <p:nvPr/>
        </p:nvCxnSpPr>
        <p:spPr>
          <a:xfrm rot="10800000">
            <a:off x="8757494" y="3045679"/>
            <a:ext cx="247711" cy="5884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4" name="Google Shape;934;p8"/>
          <p:cNvCxnSpPr/>
          <p:nvPr/>
        </p:nvCxnSpPr>
        <p:spPr>
          <a:xfrm flipH="1">
            <a:off x="8271731" y="3045679"/>
            <a:ext cx="485763" cy="27736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5" name="Google Shape;935;p8"/>
          <p:cNvCxnSpPr/>
          <p:nvPr/>
        </p:nvCxnSpPr>
        <p:spPr>
          <a:xfrm flipH="1">
            <a:off x="8090387" y="3323045"/>
            <a:ext cx="181344" cy="44440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6" name="Google Shape;936;p8"/>
          <p:cNvCxnSpPr/>
          <p:nvPr/>
        </p:nvCxnSpPr>
        <p:spPr>
          <a:xfrm>
            <a:off x="8090387" y="3767446"/>
            <a:ext cx="0" cy="52682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37" name="Google Shape;937;p8"/>
          <p:cNvGrpSpPr/>
          <p:nvPr/>
        </p:nvGrpSpPr>
        <p:grpSpPr>
          <a:xfrm>
            <a:off x="7113285" y="3894249"/>
            <a:ext cx="167835" cy="390153"/>
            <a:chOff x="3677055" y="321013"/>
            <a:chExt cx="486383" cy="1130776"/>
          </a:xfrm>
        </p:grpSpPr>
        <p:sp>
          <p:nvSpPr>
            <p:cNvPr id="938" name="Google Shape;938;p8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2" name="Google Shape;942;p8"/>
          <p:cNvCxnSpPr/>
          <p:nvPr/>
        </p:nvCxnSpPr>
        <p:spPr>
          <a:xfrm>
            <a:off x="7063463" y="4335420"/>
            <a:ext cx="1026924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3" name="Google Shape;943;p8"/>
          <p:cNvSpPr txBox="1"/>
          <p:nvPr/>
        </p:nvSpPr>
        <p:spPr>
          <a:xfrm>
            <a:off x="7322004" y="2973948"/>
            <a:ext cx="928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35mph</a:t>
            </a:r>
            <a:endParaRPr/>
          </a:p>
        </p:txBody>
      </p:sp>
      <p:grpSp>
        <p:nvGrpSpPr>
          <p:cNvPr id="944" name="Google Shape;944;p8"/>
          <p:cNvGrpSpPr/>
          <p:nvPr/>
        </p:nvGrpSpPr>
        <p:grpSpPr>
          <a:xfrm>
            <a:off x="5827456" y="4556518"/>
            <a:ext cx="1413491" cy="1506863"/>
            <a:chOff x="5717950" y="4543605"/>
            <a:chExt cx="1539466" cy="1588489"/>
          </a:xfrm>
        </p:grpSpPr>
        <p:sp>
          <p:nvSpPr>
            <p:cNvPr id="945" name="Google Shape;945;p8"/>
            <p:cNvSpPr/>
            <p:nvPr/>
          </p:nvSpPr>
          <p:spPr>
            <a:xfrm rot="3671771">
              <a:off x="5958474" y="4804636"/>
              <a:ext cx="1050725" cy="1170319"/>
            </a:xfrm>
            <a:prstGeom prst="arc">
              <a:avLst>
                <a:gd name="adj1" fmla="val 18279097"/>
                <a:gd name="adj2" fmla="val 0"/>
              </a:avLst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 rot="1270791">
              <a:off x="6030763" y="4693890"/>
              <a:ext cx="1050725" cy="1170319"/>
            </a:xfrm>
            <a:prstGeom prst="arc">
              <a:avLst>
                <a:gd name="adj1" fmla="val 20180078"/>
                <a:gd name="adj2" fmla="val 0"/>
              </a:avLst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7" name="Google Shape;947;p8"/>
          <p:cNvCxnSpPr/>
          <p:nvPr/>
        </p:nvCxnSpPr>
        <p:spPr>
          <a:xfrm>
            <a:off x="7087318" y="4542539"/>
            <a:ext cx="0" cy="730371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8" name="Google Shape;948;p8"/>
          <p:cNvSpPr txBox="1"/>
          <p:nvPr/>
        </p:nvSpPr>
        <p:spPr>
          <a:xfrm>
            <a:off x="7161928" y="4892831"/>
            <a:ext cx="9284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20mph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9" name="Google Shape;949;p8"/>
          <p:cNvCxnSpPr/>
          <p:nvPr/>
        </p:nvCxnSpPr>
        <p:spPr>
          <a:xfrm>
            <a:off x="7087318" y="4335420"/>
            <a:ext cx="0" cy="20711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0" name="Google Shape;950;p8"/>
          <p:cNvCxnSpPr/>
          <p:nvPr/>
        </p:nvCxnSpPr>
        <p:spPr>
          <a:xfrm rot="10800000">
            <a:off x="10527689" y="1778544"/>
            <a:ext cx="188564" cy="3827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1" name="Google Shape;951;p8"/>
          <p:cNvCxnSpPr/>
          <p:nvPr/>
        </p:nvCxnSpPr>
        <p:spPr>
          <a:xfrm flipH="1">
            <a:off x="10285855" y="1778543"/>
            <a:ext cx="241835" cy="20063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2" name="Google Shape;952;p8"/>
          <p:cNvSpPr/>
          <p:nvPr/>
        </p:nvSpPr>
        <p:spPr>
          <a:xfrm>
            <a:off x="10720586" y="1718933"/>
            <a:ext cx="209725" cy="19294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3" name="Google Shape;953;p8" descr="Ru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4118" y="5394985"/>
            <a:ext cx="329345" cy="329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4" name="Google Shape;954;p8"/>
          <p:cNvCxnSpPr/>
          <p:nvPr/>
        </p:nvCxnSpPr>
        <p:spPr>
          <a:xfrm>
            <a:off x="6038661" y="5854894"/>
            <a:ext cx="63266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5" name="Google Shape;955;p8"/>
          <p:cNvCxnSpPr>
            <a:endCxn id="945" idx="2"/>
          </p:cNvCxnSpPr>
          <p:nvPr/>
        </p:nvCxnSpPr>
        <p:spPr>
          <a:xfrm rot="10800000" flipH="1">
            <a:off x="6663482" y="5795931"/>
            <a:ext cx="99600" cy="54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56" name="Google Shape;956;p8"/>
          <p:cNvGrpSpPr/>
          <p:nvPr/>
        </p:nvGrpSpPr>
        <p:grpSpPr>
          <a:xfrm>
            <a:off x="6083747" y="5417829"/>
            <a:ext cx="167835" cy="390153"/>
            <a:chOff x="3677055" y="321013"/>
            <a:chExt cx="486383" cy="1130776"/>
          </a:xfrm>
        </p:grpSpPr>
        <p:sp>
          <p:nvSpPr>
            <p:cNvPr id="957" name="Google Shape;957;p8"/>
            <p:cNvSpPr/>
            <p:nvPr/>
          </p:nvSpPr>
          <p:spPr>
            <a:xfrm>
              <a:off x="3677055" y="321013"/>
              <a:ext cx="486383" cy="11307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3793786" y="447472"/>
              <a:ext cx="252919" cy="263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3793784" y="748580"/>
              <a:ext cx="252919" cy="2636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3793784" y="1041962"/>
              <a:ext cx="252919" cy="26369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8"/>
          <p:cNvSpPr/>
          <p:nvPr/>
        </p:nvSpPr>
        <p:spPr>
          <a:xfrm>
            <a:off x="5836477" y="4653420"/>
            <a:ext cx="347881" cy="496684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8"/>
          <p:cNvSpPr/>
          <p:nvPr/>
        </p:nvSpPr>
        <p:spPr>
          <a:xfrm rot="10800000">
            <a:off x="6090076" y="4408115"/>
            <a:ext cx="188564" cy="197138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3" name="Google Shape;963;p8"/>
          <p:cNvCxnSpPr/>
          <p:nvPr/>
        </p:nvCxnSpPr>
        <p:spPr>
          <a:xfrm>
            <a:off x="5670988" y="4335420"/>
            <a:ext cx="33942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4" name="Google Shape;964;p8"/>
          <p:cNvCxnSpPr/>
          <p:nvPr/>
        </p:nvCxnSpPr>
        <p:spPr>
          <a:xfrm>
            <a:off x="5003624" y="4041773"/>
            <a:ext cx="667364" cy="29364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5" name="Google Shape;965;p8"/>
          <p:cNvCxnSpPr/>
          <p:nvPr/>
        </p:nvCxnSpPr>
        <p:spPr>
          <a:xfrm>
            <a:off x="4238480" y="3591302"/>
            <a:ext cx="842525" cy="49364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66" name="Google Shape;966;p8"/>
          <p:cNvGrpSpPr/>
          <p:nvPr/>
        </p:nvGrpSpPr>
        <p:grpSpPr>
          <a:xfrm rot="-3876069">
            <a:off x="5239143" y="3950125"/>
            <a:ext cx="156411" cy="300789"/>
            <a:chOff x="7038647" y="3739293"/>
            <a:chExt cx="156411" cy="300789"/>
          </a:xfrm>
        </p:grpSpPr>
        <p:sp>
          <p:nvSpPr>
            <p:cNvPr id="967" name="Google Shape;967;p8"/>
            <p:cNvSpPr/>
            <p:nvPr/>
          </p:nvSpPr>
          <p:spPr>
            <a:xfrm rot="5400000">
              <a:off x="6966458" y="3811482"/>
              <a:ext cx="300789" cy="15641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7052202" y="3823956"/>
              <a:ext cx="129300" cy="129976"/>
            </a:xfrm>
            <a:prstGeom prst="plus">
              <a:avLst>
                <a:gd name="adj" fmla="val 35481"/>
              </a:avLst>
            </a:prstGeom>
            <a:solidFill>
              <a:srgbClr val="FF00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8"/>
          <p:cNvSpPr/>
          <p:nvPr/>
        </p:nvSpPr>
        <p:spPr>
          <a:xfrm rot="3865773">
            <a:off x="10564748" y="1991972"/>
            <a:ext cx="669500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8"/>
          <p:cNvSpPr txBox="1"/>
          <p:nvPr/>
        </p:nvSpPr>
        <p:spPr>
          <a:xfrm>
            <a:off x="9997177" y="1298545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Intersection_1</a:t>
            </a:r>
            <a:endParaRPr/>
          </a:p>
        </p:txBody>
      </p:sp>
      <p:sp>
        <p:nvSpPr>
          <p:cNvPr id="971" name="Google Shape;971;p8"/>
          <p:cNvSpPr/>
          <p:nvPr/>
        </p:nvSpPr>
        <p:spPr>
          <a:xfrm>
            <a:off x="10566368" y="2650043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8"/>
          <p:cNvSpPr txBox="1"/>
          <p:nvPr/>
        </p:nvSpPr>
        <p:spPr>
          <a:xfrm>
            <a:off x="10610324" y="3171932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Intersection_2</a:t>
            </a:r>
            <a:endParaRPr/>
          </a:p>
        </p:txBody>
      </p:sp>
      <p:sp>
        <p:nvSpPr>
          <p:cNvPr id="973" name="Google Shape;973;p8"/>
          <p:cNvSpPr/>
          <p:nvPr/>
        </p:nvSpPr>
        <p:spPr>
          <a:xfrm rot="4929773">
            <a:off x="9927373" y="2722757"/>
            <a:ext cx="372802" cy="592762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8"/>
          <p:cNvSpPr txBox="1"/>
          <p:nvPr/>
        </p:nvSpPr>
        <p:spPr>
          <a:xfrm>
            <a:off x="9216147" y="2408408"/>
            <a:ext cx="134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Crosswalk_1</a:t>
            </a:r>
            <a:endParaRPr/>
          </a:p>
        </p:txBody>
      </p:sp>
      <p:sp>
        <p:nvSpPr>
          <p:cNvPr id="975" name="Google Shape;975;p8"/>
          <p:cNvSpPr txBox="1"/>
          <p:nvPr/>
        </p:nvSpPr>
        <p:spPr>
          <a:xfrm>
            <a:off x="10227142" y="3613789"/>
            <a:ext cx="1311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Pre_X_Walk</a:t>
            </a:r>
            <a:endParaRPr sz="1800">
              <a:solidFill>
                <a:srgbClr val="00B0F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8"/>
          <p:cNvSpPr/>
          <p:nvPr/>
        </p:nvSpPr>
        <p:spPr>
          <a:xfrm rot="4947730">
            <a:off x="9799719" y="2974263"/>
            <a:ext cx="318733" cy="142827"/>
          </a:xfrm>
          <a:prstGeom prst="rect">
            <a:avLst/>
          </a:prstGeom>
          <a:solidFill>
            <a:srgbClr val="FFFF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8"/>
          <p:cNvSpPr txBox="1"/>
          <p:nvPr/>
        </p:nvSpPr>
        <p:spPr>
          <a:xfrm>
            <a:off x="9424793" y="3642462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X_Walk</a:t>
            </a:r>
            <a:endParaRPr sz="1800">
              <a:solidFill>
                <a:srgbClr val="FFFF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8" name="Google Shape;978;p8"/>
          <p:cNvCxnSpPr>
            <a:stCxn id="977" idx="0"/>
            <a:endCxn id="976" idx="3"/>
          </p:cNvCxnSpPr>
          <p:nvPr/>
        </p:nvCxnSpPr>
        <p:spPr>
          <a:xfrm rot="10800000" flipH="1">
            <a:off x="9867382" y="3203562"/>
            <a:ext cx="112500" cy="4389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79" name="Google Shape;979;p8"/>
          <p:cNvCxnSpPr>
            <a:stCxn id="975" idx="0"/>
            <a:endCxn id="980" idx="3"/>
          </p:cNvCxnSpPr>
          <p:nvPr/>
        </p:nvCxnSpPr>
        <p:spPr>
          <a:xfrm rot="10800000">
            <a:off x="10230527" y="3167089"/>
            <a:ext cx="652500" cy="4467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80" name="Google Shape;980;p8"/>
          <p:cNvSpPr/>
          <p:nvPr/>
        </p:nvSpPr>
        <p:spPr>
          <a:xfrm rot="4923249">
            <a:off x="10049140" y="2826629"/>
            <a:ext cx="318733" cy="365001"/>
          </a:xfrm>
          <a:prstGeom prst="rect">
            <a:avLst/>
          </a:prstGeom>
          <a:solidFill>
            <a:srgbClr val="00B0F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8"/>
          <p:cNvSpPr/>
          <p:nvPr/>
        </p:nvSpPr>
        <p:spPr>
          <a:xfrm rot="10296682">
            <a:off x="9192993" y="3014680"/>
            <a:ext cx="300789" cy="1564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8"/>
          <p:cNvSpPr/>
          <p:nvPr/>
        </p:nvSpPr>
        <p:spPr>
          <a:xfrm rot="-342120">
            <a:off x="9140163" y="2923882"/>
            <a:ext cx="593472" cy="320798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8"/>
          <p:cNvSpPr txBox="1"/>
          <p:nvPr/>
        </p:nvSpPr>
        <p:spPr>
          <a:xfrm>
            <a:off x="9047967" y="4049418"/>
            <a:ext cx="16777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White_Sedan_1</a:t>
            </a:r>
            <a:endParaRPr dirty="0"/>
          </a:p>
        </p:txBody>
      </p:sp>
      <p:cxnSp>
        <p:nvCxnSpPr>
          <p:cNvPr id="984" name="Google Shape;984;p8"/>
          <p:cNvCxnSpPr>
            <a:endCxn id="982" idx="2"/>
          </p:cNvCxnSpPr>
          <p:nvPr/>
        </p:nvCxnSpPr>
        <p:spPr>
          <a:xfrm rot="10800000" flipH="1">
            <a:off x="9343335" y="3243886"/>
            <a:ext cx="109500" cy="853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85" name="Google Shape;985;p8"/>
          <p:cNvSpPr/>
          <p:nvPr/>
        </p:nvSpPr>
        <p:spPr>
          <a:xfrm rot="-5101126">
            <a:off x="8768282" y="2871085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8"/>
          <p:cNvSpPr txBox="1"/>
          <p:nvPr/>
        </p:nvSpPr>
        <p:spPr>
          <a:xfrm>
            <a:off x="7420762" y="2556274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Intersection_3</a:t>
            </a:r>
            <a:endParaRPr/>
          </a:p>
        </p:txBody>
      </p:sp>
      <p:sp>
        <p:nvSpPr>
          <p:cNvPr id="987" name="Google Shape;987;p8"/>
          <p:cNvSpPr/>
          <p:nvPr/>
        </p:nvSpPr>
        <p:spPr>
          <a:xfrm>
            <a:off x="7910707" y="4010436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8"/>
          <p:cNvSpPr txBox="1"/>
          <p:nvPr/>
        </p:nvSpPr>
        <p:spPr>
          <a:xfrm>
            <a:off x="8043972" y="4491977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Intersection_4</a:t>
            </a:r>
            <a:endParaRPr/>
          </a:p>
        </p:txBody>
      </p:sp>
      <p:sp>
        <p:nvSpPr>
          <p:cNvPr id="989" name="Google Shape;989;p8"/>
          <p:cNvSpPr/>
          <p:nvPr/>
        </p:nvSpPr>
        <p:spPr>
          <a:xfrm rot="-5400000">
            <a:off x="7022353" y="4137617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8"/>
          <p:cNvSpPr/>
          <p:nvPr/>
        </p:nvSpPr>
        <p:spPr>
          <a:xfrm rot="-5400000">
            <a:off x="5970791" y="5594194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8"/>
          <p:cNvSpPr/>
          <p:nvPr/>
        </p:nvSpPr>
        <p:spPr>
          <a:xfrm>
            <a:off x="5846052" y="4214500"/>
            <a:ext cx="318733" cy="478085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8"/>
          <p:cNvSpPr txBox="1"/>
          <p:nvPr/>
        </p:nvSpPr>
        <p:spPr>
          <a:xfrm>
            <a:off x="6213234" y="3538323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Intersection_5</a:t>
            </a:r>
            <a:endParaRPr/>
          </a:p>
        </p:txBody>
      </p:sp>
      <p:sp>
        <p:nvSpPr>
          <p:cNvPr id="993" name="Google Shape;993;p8"/>
          <p:cNvSpPr txBox="1"/>
          <p:nvPr/>
        </p:nvSpPr>
        <p:spPr>
          <a:xfrm>
            <a:off x="5083483" y="6029060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Intersection_6</a:t>
            </a:r>
            <a:endParaRPr/>
          </a:p>
        </p:txBody>
      </p:sp>
      <p:sp>
        <p:nvSpPr>
          <p:cNvPr id="994" name="Google Shape;994;p8"/>
          <p:cNvSpPr txBox="1"/>
          <p:nvPr/>
        </p:nvSpPr>
        <p:spPr>
          <a:xfrm>
            <a:off x="4320516" y="4356593"/>
            <a:ext cx="1537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Intersection_7</a:t>
            </a:r>
            <a:endParaRPr/>
          </a:p>
        </p:txBody>
      </p:sp>
      <p:sp>
        <p:nvSpPr>
          <p:cNvPr id="995" name="Google Shape;995;p8"/>
          <p:cNvSpPr/>
          <p:nvPr/>
        </p:nvSpPr>
        <p:spPr>
          <a:xfrm rot="5400000">
            <a:off x="5540750" y="4431377"/>
            <a:ext cx="1977642" cy="1121039"/>
          </a:xfrm>
          <a:prstGeom prst="arc">
            <a:avLst>
              <a:gd name="adj1" fmla="val 16200000"/>
              <a:gd name="adj2" fmla="val 0"/>
            </a:avLst>
          </a:prstGeom>
          <a:noFill/>
          <a:ln w="190500" cap="flat" cmpd="sng">
            <a:solidFill>
              <a:srgbClr val="FF0000">
                <a:alpha val="3372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8"/>
          <p:cNvSpPr txBox="1"/>
          <p:nvPr/>
        </p:nvSpPr>
        <p:spPr>
          <a:xfrm>
            <a:off x="6751393" y="5950325"/>
            <a:ext cx="1896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Playground_Curve</a:t>
            </a:r>
            <a:endParaRPr sz="1800" dirty="0">
              <a:solidFill>
                <a:srgbClr val="FF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8"/>
          <p:cNvSpPr/>
          <p:nvPr/>
        </p:nvSpPr>
        <p:spPr>
          <a:xfrm>
            <a:off x="5850823" y="4733216"/>
            <a:ext cx="318733" cy="384652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8"/>
          <p:cNvSpPr/>
          <p:nvPr/>
        </p:nvSpPr>
        <p:spPr>
          <a:xfrm rot="1605138">
            <a:off x="6748335" y="5368036"/>
            <a:ext cx="318733" cy="478085"/>
          </a:xfrm>
          <a:prstGeom prst="rect">
            <a:avLst/>
          </a:prstGeom>
          <a:solidFill>
            <a:schemeClr val="accent4">
              <a:alpha val="33725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8"/>
          <p:cNvSpPr txBox="1"/>
          <p:nvPr/>
        </p:nvSpPr>
        <p:spPr>
          <a:xfrm>
            <a:off x="7130370" y="5415326"/>
            <a:ext cx="11413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Jaywalker</a:t>
            </a:r>
            <a:endParaRPr dirty="0"/>
          </a:p>
        </p:txBody>
      </p:sp>
      <p:sp>
        <p:nvSpPr>
          <p:cNvPr id="1000" name="Google Shape;1000;p8"/>
          <p:cNvSpPr txBox="1"/>
          <p:nvPr/>
        </p:nvSpPr>
        <p:spPr>
          <a:xfrm>
            <a:off x="4638325" y="4898030"/>
            <a:ext cx="1189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Railroad_1</a:t>
            </a:r>
            <a:endParaRPr/>
          </a:p>
        </p:txBody>
      </p:sp>
      <p:sp>
        <p:nvSpPr>
          <p:cNvPr id="1001" name="Google Shape;1001;p8"/>
          <p:cNvSpPr/>
          <p:nvPr/>
        </p:nvSpPr>
        <p:spPr>
          <a:xfrm rot="-3818133">
            <a:off x="5079546" y="3744345"/>
            <a:ext cx="318733" cy="663896"/>
          </a:xfrm>
          <a:prstGeom prst="rect">
            <a:avLst/>
          </a:prstGeom>
          <a:solidFill>
            <a:srgbClr val="FF0000">
              <a:alpha val="33725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8"/>
          <p:cNvSpPr txBox="1"/>
          <p:nvPr/>
        </p:nvSpPr>
        <p:spPr>
          <a:xfrm rot="1723653">
            <a:off x="4595085" y="3408553"/>
            <a:ext cx="1244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Ambulance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904</Words>
  <Application>Microsoft Macintosh PowerPoint</Application>
  <PresentationFormat>Widescreen</PresentationFormat>
  <Paragraphs>306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Grethlein,David</dc:creator>
  <cp:lastModifiedBy>Seacrist, Thomas</cp:lastModifiedBy>
  <cp:revision>9</cp:revision>
  <dcterms:created xsi:type="dcterms:W3CDTF">2018-07-03T15:08:47Z</dcterms:created>
  <dcterms:modified xsi:type="dcterms:W3CDTF">2023-03-14T22:00:09Z</dcterms:modified>
</cp:coreProperties>
</file>